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8" r:id="rId5"/>
  </p:sldMasterIdLst>
  <p:notesMasterIdLst>
    <p:notesMasterId r:id="rId49"/>
  </p:notesMasterIdLst>
  <p:sldIdLst>
    <p:sldId id="305" r:id="rId6"/>
    <p:sldId id="5284" r:id="rId7"/>
    <p:sldId id="5302" r:id="rId8"/>
    <p:sldId id="5283" r:id="rId9"/>
    <p:sldId id="5282" r:id="rId10"/>
    <p:sldId id="5281" r:id="rId11"/>
    <p:sldId id="5280" r:id="rId12"/>
    <p:sldId id="5286" r:id="rId13"/>
    <p:sldId id="5279" r:id="rId14"/>
    <p:sldId id="5287" r:id="rId15"/>
    <p:sldId id="5288" r:id="rId16"/>
    <p:sldId id="5291" r:id="rId17"/>
    <p:sldId id="5292" r:id="rId18"/>
    <p:sldId id="5293" r:id="rId19"/>
    <p:sldId id="5294" r:id="rId20"/>
    <p:sldId id="5295" r:id="rId21"/>
    <p:sldId id="5296" r:id="rId22"/>
    <p:sldId id="5297" r:id="rId23"/>
    <p:sldId id="5298" r:id="rId24"/>
    <p:sldId id="5300" r:id="rId25"/>
    <p:sldId id="5301" r:id="rId26"/>
    <p:sldId id="5290" r:id="rId27"/>
    <p:sldId id="5303" r:id="rId28"/>
    <p:sldId id="5304" r:id="rId29"/>
    <p:sldId id="5305" r:id="rId30"/>
    <p:sldId id="5307" r:id="rId31"/>
    <p:sldId id="5308" r:id="rId32"/>
    <p:sldId id="5309" r:id="rId33"/>
    <p:sldId id="5310" r:id="rId34"/>
    <p:sldId id="5311" r:id="rId35"/>
    <p:sldId id="5312" r:id="rId36"/>
    <p:sldId id="5313" r:id="rId37"/>
    <p:sldId id="5315" r:id="rId38"/>
    <p:sldId id="5316" r:id="rId39"/>
    <p:sldId id="5319" r:id="rId40"/>
    <p:sldId id="5318" r:id="rId41"/>
    <p:sldId id="5317" r:id="rId42"/>
    <p:sldId id="5320" r:id="rId43"/>
    <p:sldId id="5321" r:id="rId44"/>
    <p:sldId id="5322" r:id="rId45"/>
    <p:sldId id="5323" r:id="rId46"/>
    <p:sldId id="5325" r:id="rId47"/>
    <p:sldId id="532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9C0597-92CF-8E4E-A0F5-7B12AB96C342}">
          <p14:sldIdLst>
            <p14:sldId id="305"/>
            <p14:sldId id="5284"/>
            <p14:sldId id="5302"/>
            <p14:sldId id="5283"/>
            <p14:sldId id="5282"/>
            <p14:sldId id="5281"/>
            <p14:sldId id="5280"/>
            <p14:sldId id="5286"/>
            <p14:sldId id="5279"/>
            <p14:sldId id="5287"/>
            <p14:sldId id="5288"/>
            <p14:sldId id="5291"/>
            <p14:sldId id="5292"/>
            <p14:sldId id="5293"/>
            <p14:sldId id="5294"/>
            <p14:sldId id="5295"/>
            <p14:sldId id="5296"/>
            <p14:sldId id="5297"/>
            <p14:sldId id="5298"/>
            <p14:sldId id="5300"/>
            <p14:sldId id="5301"/>
            <p14:sldId id="5290"/>
            <p14:sldId id="5303"/>
            <p14:sldId id="5304"/>
            <p14:sldId id="5305"/>
            <p14:sldId id="5307"/>
            <p14:sldId id="5308"/>
            <p14:sldId id="5309"/>
            <p14:sldId id="5310"/>
            <p14:sldId id="5311"/>
            <p14:sldId id="5312"/>
            <p14:sldId id="5313"/>
            <p14:sldId id="5315"/>
            <p14:sldId id="5316"/>
            <p14:sldId id="5319"/>
            <p14:sldId id="5318"/>
            <p14:sldId id="5317"/>
            <p14:sldId id="5320"/>
            <p14:sldId id="5321"/>
            <p14:sldId id="5322"/>
            <p14:sldId id="5323"/>
            <p14:sldId id="5325"/>
            <p14:sldId id="5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3CB"/>
    <a:srgbClr val="1E4471"/>
    <a:srgbClr val="006890"/>
    <a:srgbClr val="4372C4"/>
    <a:srgbClr val="65BCE3"/>
    <a:srgbClr val="00BCEB"/>
    <a:srgbClr val="02678C"/>
    <a:srgbClr val="0183B4"/>
    <a:srgbClr val="3FBDE7"/>
    <a:srgbClr val="0084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73"/>
    <p:restoredTop sz="93878"/>
  </p:normalViewPr>
  <p:slideViewPr>
    <p:cSldViewPr snapToGrid="0" snapToObjects="1">
      <p:cViewPr varScale="1">
        <p:scale>
          <a:sx n="120" d="100"/>
          <a:sy n="120" d="100"/>
        </p:scale>
        <p:origin x="10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1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diagrams/_rels/data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9EA0D4-9BC2-0B43-9A9F-4B199890782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GB"/>
        </a:p>
      </dgm:t>
    </dgm:pt>
    <dgm:pt modelId="{980C9F6B-435B-9A41-8220-445B6BDE8F91}">
      <dgm:prSet phldrT="[Text]" custT="1"/>
      <dgm:spPr/>
      <dgm:t>
        <a:bodyPr/>
        <a:lstStyle/>
        <a:p>
          <a:pPr>
            <a:lnSpc>
              <a:spcPct val="100000"/>
            </a:lnSpc>
          </a:pPr>
          <a:r>
            <a:rPr lang="en-IN" sz="2500" b="1" i="0" kern="1200" dirty="0">
              <a:solidFill>
                <a:schemeClr val="bg2"/>
              </a:solidFill>
              <a:latin typeface="Calibri" panose="020F0502020204030204"/>
              <a:ea typeface="+mn-ea"/>
              <a:cs typeface="+mn-cs"/>
            </a:rPr>
            <a:t>Bare-Metal</a:t>
          </a:r>
          <a:r>
            <a:rPr lang="en-IN" sz="2500" b="1" i="0" kern="1200" dirty="0">
              <a:solidFill>
                <a:schemeClr val="bg2"/>
              </a:solidFill>
            </a:rPr>
            <a:t> Servers</a:t>
          </a:r>
          <a:endParaRPr lang="en-GB" sz="2500" kern="1200" dirty="0">
            <a:solidFill>
              <a:schemeClr val="bg2"/>
            </a:solidFill>
          </a:endParaRPr>
        </a:p>
      </dgm:t>
    </dgm:pt>
    <dgm:pt modelId="{75B1DBD6-07AC-0F46-8F24-BEDC7CBCF70D}" type="parTrans" cxnId="{0B2C1FBE-ABBD-D642-80EA-F964A6A13390}">
      <dgm:prSet/>
      <dgm:spPr/>
      <dgm:t>
        <a:bodyPr/>
        <a:lstStyle/>
        <a:p>
          <a:endParaRPr lang="en-GB"/>
        </a:p>
      </dgm:t>
    </dgm:pt>
    <dgm:pt modelId="{7543015F-8DA8-DF4D-8F12-374E67CD1C2F}" type="sibTrans" cxnId="{0B2C1FBE-ABBD-D642-80EA-F964A6A13390}">
      <dgm:prSet/>
      <dgm:spPr/>
      <dgm:t>
        <a:bodyPr/>
        <a:lstStyle/>
        <a:p>
          <a:endParaRPr lang="en-GB"/>
        </a:p>
      </dgm:t>
    </dgm:pt>
    <dgm:pt modelId="{E9E44F44-561D-1146-9EBA-1D92022AD485}">
      <dgm:prSet phldrT="[Text]"/>
      <dgm:spPr/>
      <dgm:t>
        <a:bodyPr/>
        <a:lstStyle/>
        <a:p>
          <a:pPr>
            <a:lnSpc>
              <a:spcPct val="100000"/>
            </a:lnSpc>
          </a:pPr>
          <a:r>
            <a:rPr lang="en-IN" b="1" i="0" dirty="0">
              <a:solidFill>
                <a:schemeClr val="bg2"/>
              </a:solidFill>
            </a:rPr>
            <a:t>Virtual Machines</a:t>
          </a:r>
          <a:endParaRPr lang="en-GB" dirty="0">
            <a:solidFill>
              <a:schemeClr val="bg2"/>
            </a:solidFill>
          </a:endParaRPr>
        </a:p>
      </dgm:t>
    </dgm:pt>
    <dgm:pt modelId="{48A610A6-D4EC-E948-83D6-73D4BEC5BCEF}" type="parTrans" cxnId="{46BF343E-0A28-9442-9F04-D58582C073B1}">
      <dgm:prSet/>
      <dgm:spPr/>
      <dgm:t>
        <a:bodyPr/>
        <a:lstStyle/>
        <a:p>
          <a:endParaRPr lang="en-GB"/>
        </a:p>
      </dgm:t>
    </dgm:pt>
    <dgm:pt modelId="{7B8E965E-1AB5-8D41-AEFC-323E5B99A3AF}" type="sibTrans" cxnId="{46BF343E-0A28-9442-9F04-D58582C073B1}">
      <dgm:prSet/>
      <dgm:spPr/>
      <dgm:t>
        <a:bodyPr/>
        <a:lstStyle/>
        <a:p>
          <a:endParaRPr lang="en-GB"/>
        </a:p>
      </dgm:t>
    </dgm:pt>
    <dgm:pt modelId="{8DA4D52A-F8A6-BF47-8A7E-9F7890223995}">
      <dgm:prSet phldrT="[Text]"/>
      <dgm:spPr/>
      <dgm:t>
        <a:bodyPr/>
        <a:lstStyle/>
        <a:p>
          <a:pPr>
            <a:lnSpc>
              <a:spcPct val="100000"/>
            </a:lnSpc>
          </a:pPr>
          <a:r>
            <a:rPr lang="en-IN" b="1" i="0" dirty="0">
              <a:solidFill>
                <a:schemeClr val="bg2"/>
              </a:solidFill>
            </a:rPr>
            <a:t>Containers</a:t>
          </a:r>
          <a:endParaRPr lang="en-GB" dirty="0">
            <a:solidFill>
              <a:schemeClr val="bg2"/>
            </a:solidFill>
          </a:endParaRPr>
        </a:p>
      </dgm:t>
    </dgm:pt>
    <dgm:pt modelId="{0F222FB1-941B-4E4D-A7C4-F9C648EE56C0}" type="parTrans" cxnId="{CBA1F86B-AC7A-6242-B381-9D2A4FF34329}">
      <dgm:prSet/>
      <dgm:spPr/>
      <dgm:t>
        <a:bodyPr/>
        <a:lstStyle/>
        <a:p>
          <a:endParaRPr lang="en-GB"/>
        </a:p>
      </dgm:t>
    </dgm:pt>
    <dgm:pt modelId="{0D8580CD-CDED-9C45-9092-0A2F129D80BB}" type="sibTrans" cxnId="{CBA1F86B-AC7A-6242-B381-9D2A4FF34329}">
      <dgm:prSet/>
      <dgm:spPr/>
      <dgm:t>
        <a:bodyPr/>
        <a:lstStyle/>
        <a:p>
          <a:endParaRPr lang="en-GB"/>
        </a:p>
      </dgm:t>
    </dgm:pt>
    <dgm:pt modelId="{388F1C94-76B9-4533-8814-92B7044F970E}" type="pres">
      <dgm:prSet presAssocID="{6B9EA0D4-9BC2-0B43-9A9F-4B1998907827}" presName="root" presStyleCnt="0">
        <dgm:presLayoutVars>
          <dgm:dir/>
          <dgm:resizeHandles val="exact"/>
        </dgm:presLayoutVars>
      </dgm:prSet>
      <dgm:spPr/>
    </dgm:pt>
    <dgm:pt modelId="{F1B9941C-4545-4483-A914-C1F17463E512}" type="pres">
      <dgm:prSet presAssocID="{980C9F6B-435B-9A41-8220-445B6BDE8F91}" presName="compNode" presStyleCnt="0"/>
      <dgm:spPr/>
    </dgm:pt>
    <dgm:pt modelId="{AE6C2853-501C-4E9F-AD65-ADA4D42AB03D}" type="pres">
      <dgm:prSet presAssocID="{980C9F6B-435B-9A41-8220-445B6BDE8F91}" presName="bgRect" presStyleLbl="bgShp" presStyleIdx="0" presStyleCnt="3"/>
      <dgm:spPr/>
    </dgm:pt>
    <dgm:pt modelId="{E7352886-221B-4DFB-9EAC-DA494E5ABD67}" type="pres">
      <dgm:prSet presAssocID="{980C9F6B-435B-9A41-8220-445B6BDE8F91}"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Database"/>
        </a:ext>
      </dgm:extLst>
    </dgm:pt>
    <dgm:pt modelId="{86784977-EDFA-488D-9599-7F77EA4CFF2C}" type="pres">
      <dgm:prSet presAssocID="{980C9F6B-435B-9A41-8220-445B6BDE8F91}" presName="spaceRect" presStyleCnt="0"/>
      <dgm:spPr/>
    </dgm:pt>
    <dgm:pt modelId="{C93CC950-B299-4594-B4D8-D9F61CC47061}" type="pres">
      <dgm:prSet presAssocID="{980C9F6B-435B-9A41-8220-445B6BDE8F91}" presName="parTx" presStyleLbl="revTx" presStyleIdx="0" presStyleCnt="3">
        <dgm:presLayoutVars>
          <dgm:chMax val="0"/>
          <dgm:chPref val="0"/>
        </dgm:presLayoutVars>
      </dgm:prSet>
      <dgm:spPr/>
    </dgm:pt>
    <dgm:pt modelId="{2024A175-BB4A-42F1-BE6C-89422F158B65}" type="pres">
      <dgm:prSet presAssocID="{7543015F-8DA8-DF4D-8F12-374E67CD1C2F}" presName="sibTrans" presStyleCnt="0"/>
      <dgm:spPr/>
    </dgm:pt>
    <dgm:pt modelId="{2C843B17-7E89-4106-AB96-7076EEF38233}" type="pres">
      <dgm:prSet presAssocID="{E9E44F44-561D-1146-9EBA-1D92022AD485}" presName="compNode" presStyleCnt="0"/>
      <dgm:spPr/>
    </dgm:pt>
    <dgm:pt modelId="{41D202CC-4125-40CA-AABC-90143DEE60A5}" type="pres">
      <dgm:prSet presAssocID="{E9E44F44-561D-1146-9EBA-1D92022AD485}" presName="bgRect" presStyleLbl="bgShp" presStyleIdx="1" presStyleCnt="3"/>
      <dgm:spPr/>
    </dgm:pt>
    <dgm:pt modelId="{008E4E2D-17E2-4160-9CAC-2A9FDB120A2A}" type="pres">
      <dgm:prSet presAssocID="{E9E44F44-561D-1146-9EBA-1D92022AD485}"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A7BB4940-A77F-415D-B243-571BF29F6177}" type="pres">
      <dgm:prSet presAssocID="{E9E44F44-561D-1146-9EBA-1D92022AD485}" presName="spaceRect" presStyleCnt="0"/>
      <dgm:spPr/>
    </dgm:pt>
    <dgm:pt modelId="{59ADCA81-A2E2-4EF9-8A26-F58674C728D4}" type="pres">
      <dgm:prSet presAssocID="{E9E44F44-561D-1146-9EBA-1D92022AD485}" presName="parTx" presStyleLbl="revTx" presStyleIdx="1" presStyleCnt="3">
        <dgm:presLayoutVars>
          <dgm:chMax val="0"/>
          <dgm:chPref val="0"/>
        </dgm:presLayoutVars>
      </dgm:prSet>
      <dgm:spPr/>
    </dgm:pt>
    <dgm:pt modelId="{EE343FE0-31AD-4AA3-A6CD-3D75D14DD3E6}" type="pres">
      <dgm:prSet presAssocID="{7B8E965E-1AB5-8D41-AEFC-323E5B99A3AF}" presName="sibTrans" presStyleCnt="0"/>
      <dgm:spPr/>
    </dgm:pt>
    <dgm:pt modelId="{56F0F0EC-6EE4-417E-AD3B-3DAEE8B45E0D}" type="pres">
      <dgm:prSet presAssocID="{8DA4D52A-F8A6-BF47-8A7E-9F7890223995}" presName="compNode" presStyleCnt="0"/>
      <dgm:spPr/>
    </dgm:pt>
    <dgm:pt modelId="{FCAF43FE-FB34-44BF-9F76-25010230EDE2}" type="pres">
      <dgm:prSet presAssocID="{8DA4D52A-F8A6-BF47-8A7E-9F7890223995}" presName="bgRect" presStyleLbl="bgShp" presStyleIdx="2" presStyleCnt="3" custLinFactNeighborY="24256"/>
      <dgm:spPr/>
    </dgm:pt>
    <dgm:pt modelId="{3DFB2D11-A453-489A-9957-CD0841A138EB}" type="pres">
      <dgm:prSet presAssocID="{8DA4D52A-F8A6-BF47-8A7E-9F7890223995}" presName="iconRect" presStyleLbl="node1" presStyleIdx="2" presStyleCnt="3"/>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a:noFill/>
        </a:ln>
      </dgm:spPr>
      <dgm:extLst>
        <a:ext uri="{E40237B7-FDA0-4F09-8148-C483321AD2D9}">
          <dgm14:cNvPr xmlns:dgm14="http://schemas.microsoft.com/office/drawing/2010/diagram" id="0" name="" descr="Box"/>
        </a:ext>
      </dgm:extLst>
    </dgm:pt>
    <dgm:pt modelId="{46A85059-CE44-4C1A-A62D-B015FCBB1B8A}" type="pres">
      <dgm:prSet presAssocID="{8DA4D52A-F8A6-BF47-8A7E-9F7890223995}" presName="spaceRect" presStyleCnt="0"/>
      <dgm:spPr/>
    </dgm:pt>
    <dgm:pt modelId="{19A79E87-CE9A-45A2-BD3E-D73B11AF87E6}" type="pres">
      <dgm:prSet presAssocID="{8DA4D52A-F8A6-BF47-8A7E-9F7890223995}" presName="parTx" presStyleLbl="revTx" presStyleIdx="2" presStyleCnt="3">
        <dgm:presLayoutVars>
          <dgm:chMax val="0"/>
          <dgm:chPref val="0"/>
        </dgm:presLayoutVars>
      </dgm:prSet>
      <dgm:spPr/>
    </dgm:pt>
  </dgm:ptLst>
  <dgm:cxnLst>
    <dgm:cxn modelId="{46BF343E-0A28-9442-9F04-D58582C073B1}" srcId="{6B9EA0D4-9BC2-0B43-9A9F-4B1998907827}" destId="{E9E44F44-561D-1146-9EBA-1D92022AD485}" srcOrd="1" destOrd="0" parTransId="{48A610A6-D4EC-E948-83D6-73D4BEC5BCEF}" sibTransId="{7B8E965E-1AB5-8D41-AEFC-323E5B99A3AF}"/>
    <dgm:cxn modelId="{26D5AB47-DA5C-8E4F-9614-CC0367DAFE9C}" type="presOf" srcId="{980C9F6B-435B-9A41-8220-445B6BDE8F91}" destId="{C93CC950-B299-4594-B4D8-D9F61CC47061}" srcOrd="0" destOrd="0" presId="urn:microsoft.com/office/officeart/2018/2/layout/IconVerticalSolidList"/>
    <dgm:cxn modelId="{CBA1F86B-AC7A-6242-B381-9D2A4FF34329}" srcId="{6B9EA0D4-9BC2-0B43-9A9F-4B1998907827}" destId="{8DA4D52A-F8A6-BF47-8A7E-9F7890223995}" srcOrd="2" destOrd="0" parTransId="{0F222FB1-941B-4E4D-A7C4-F9C648EE56C0}" sibTransId="{0D8580CD-CDED-9C45-9092-0A2F129D80BB}"/>
    <dgm:cxn modelId="{0B2C1FBE-ABBD-D642-80EA-F964A6A13390}" srcId="{6B9EA0D4-9BC2-0B43-9A9F-4B1998907827}" destId="{980C9F6B-435B-9A41-8220-445B6BDE8F91}" srcOrd="0" destOrd="0" parTransId="{75B1DBD6-07AC-0F46-8F24-BEDC7CBCF70D}" sibTransId="{7543015F-8DA8-DF4D-8F12-374E67CD1C2F}"/>
    <dgm:cxn modelId="{794B09C4-AD5F-3E44-8DA3-91FECAB1D746}" type="presOf" srcId="{6B9EA0D4-9BC2-0B43-9A9F-4B1998907827}" destId="{388F1C94-76B9-4533-8814-92B7044F970E}" srcOrd="0" destOrd="0" presId="urn:microsoft.com/office/officeart/2018/2/layout/IconVerticalSolidList"/>
    <dgm:cxn modelId="{57A52FC5-94F2-7541-977A-B2D374D87C79}" type="presOf" srcId="{E9E44F44-561D-1146-9EBA-1D92022AD485}" destId="{59ADCA81-A2E2-4EF9-8A26-F58674C728D4}" srcOrd="0" destOrd="0" presId="urn:microsoft.com/office/officeart/2018/2/layout/IconVerticalSolidList"/>
    <dgm:cxn modelId="{2E589CF6-F8F9-424B-9BE6-885B7F915980}" type="presOf" srcId="{8DA4D52A-F8A6-BF47-8A7E-9F7890223995}" destId="{19A79E87-CE9A-45A2-BD3E-D73B11AF87E6}" srcOrd="0" destOrd="0" presId="urn:microsoft.com/office/officeart/2018/2/layout/IconVerticalSolidList"/>
    <dgm:cxn modelId="{79ED478F-2EFA-494C-8DE8-0270AD220C81}" type="presParOf" srcId="{388F1C94-76B9-4533-8814-92B7044F970E}" destId="{F1B9941C-4545-4483-A914-C1F17463E512}" srcOrd="0" destOrd="0" presId="urn:microsoft.com/office/officeart/2018/2/layout/IconVerticalSolidList"/>
    <dgm:cxn modelId="{52ADE065-A2F1-FE47-BB67-32F36CE70879}" type="presParOf" srcId="{F1B9941C-4545-4483-A914-C1F17463E512}" destId="{AE6C2853-501C-4E9F-AD65-ADA4D42AB03D}" srcOrd="0" destOrd="0" presId="urn:microsoft.com/office/officeart/2018/2/layout/IconVerticalSolidList"/>
    <dgm:cxn modelId="{58919714-2C0D-3C4B-AF0F-77F8D0DADEF8}" type="presParOf" srcId="{F1B9941C-4545-4483-A914-C1F17463E512}" destId="{E7352886-221B-4DFB-9EAC-DA494E5ABD67}" srcOrd="1" destOrd="0" presId="urn:microsoft.com/office/officeart/2018/2/layout/IconVerticalSolidList"/>
    <dgm:cxn modelId="{91821A0D-7140-894F-AE6E-970BFDABC39B}" type="presParOf" srcId="{F1B9941C-4545-4483-A914-C1F17463E512}" destId="{86784977-EDFA-488D-9599-7F77EA4CFF2C}" srcOrd="2" destOrd="0" presId="urn:microsoft.com/office/officeart/2018/2/layout/IconVerticalSolidList"/>
    <dgm:cxn modelId="{D12D711E-594A-ED4A-8A60-7C9F597B2B03}" type="presParOf" srcId="{F1B9941C-4545-4483-A914-C1F17463E512}" destId="{C93CC950-B299-4594-B4D8-D9F61CC47061}" srcOrd="3" destOrd="0" presId="urn:microsoft.com/office/officeart/2018/2/layout/IconVerticalSolidList"/>
    <dgm:cxn modelId="{ED2D7522-7BCA-F244-8587-4587ACC55C1E}" type="presParOf" srcId="{388F1C94-76B9-4533-8814-92B7044F970E}" destId="{2024A175-BB4A-42F1-BE6C-89422F158B65}" srcOrd="1" destOrd="0" presId="urn:microsoft.com/office/officeart/2018/2/layout/IconVerticalSolidList"/>
    <dgm:cxn modelId="{5C92139C-633E-3B46-8A29-964E49A0025A}" type="presParOf" srcId="{388F1C94-76B9-4533-8814-92B7044F970E}" destId="{2C843B17-7E89-4106-AB96-7076EEF38233}" srcOrd="2" destOrd="0" presId="urn:microsoft.com/office/officeart/2018/2/layout/IconVerticalSolidList"/>
    <dgm:cxn modelId="{AAB12775-1CEF-6A45-8744-9AD3AE5D74FB}" type="presParOf" srcId="{2C843B17-7E89-4106-AB96-7076EEF38233}" destId="{41D202CC-4125-40CA-AABC-90143DEE60A5}" srcOrd="0" destOrd="0" presId="urn:microsoft.com/office/officeart/2018/2/layout/IconVerticalSolidList"/>
    <dgm:cxn modelId="{538A0649-0F00-554F-BD04-B956144DFBC9}" type="presParOf" srcId="{2C843B17-7E89-4106-AB96-7076EEF38233}" destId="{008E4E2D-17E2-4160-9CAC-2A9FDB120A2A}" srcOrd="1" destOrd="0" presId="urn:microsoft.com/office/officeart/2018/2/layout/IconVerticalSolidList"/>
    <dgm:cxn modelId="{C1B1EE2F-FF6A-9C49-A9CD-5545BD78E52E}" type="presParOf" srcId="{2C843B17-7E89-4106-AB96-7076EEF38233}" destId="{A7BB4940-A77F-415D-B243-571BF29F6177}" srcOrd="2" destOrd="0" presId="urn:microsoft.com/office/officeart/2018/2/layout/IconVerticalSolidList"/>
    <dgm:cxn modelId="{A0B3C4B0-52EA-6C4F-9E87-C3BB7576F260}" type="presParOf" srcId="{2C843B17-7E89-4106-AB96-7076EEF38233}" destId="{59ADCA81-A2E2-4EF9-8A26-F58674C728D4}" srcOrd="3" destOrd="0" presId="urn:microsoft.com/office/officeart/2018/2/layout/IconVerticalSolidList"/>
    <dgm:cxn modelId="{B599BACC-3925-0748-A4AF-B7119E6A2201}" type="presParOf" srcId="{388F1C94-76B9-4533-8814-92B7044F970E}" destId="{EE343FE0-31AD-4AA3-A6CD-3D75D14DD3E6}" srcOrd="3" destOrd="0" presId="urn:microsoft.com/office/officeart/2018/2/layout/IconVerticalSolidList"/>
    <dgm:cxn modelId="{2A654854-130F-C443-8BCC-EFF0F018CF1F}" type="presParOf" srcId="{388F1C94-76B9-4533-8814-92B7044F970E}" destId="{56F0F0EC-6EE4-417E-AD3B-3DAEE8B45E0D}" srcOrd="4" destOrd="0" presId="urn:microsoft.com/office/officeart/2018/2/layout/IconVerticalSolidList"/>
    <dgm:cxn modelId="{C9C6EF7E-1B90-C848-BCDC-704BE7C2543C}" type="presParOf" srcId="{56F0F0EC-6EE4-417E-AD3B-3DAEE8B45E0D}" destId="{FCAF43FE-FB34-44BF-9F76-25010230EDE2}" srcOrd="0" destOrd="0" presId="urn:microsoft.com/office/officeart/2018/2/layout/IconVerticalSolidList"/>
    <dgm:cxn modelId="{CA89F3D7-E750-8A46-A8CC-96FBBCBFFA61}" type="presParOf" srcId="{56F0F0EC-6EE4-417E-AD3B-3DAEE8B45E0D}" destId="{3DFB2D11-A453-489A-9957-CD0841A138EB}" srcOrd="1" destOrd="0" presId="urn:microsoft.com/office/officeart/2018/2/layout/IconVerticalSolidList"/>
    <dgm:cxn modelId="{AB23491B-2C78-F049-8EF5-16795DC19134}" type="presParOf" srcId="{56F0F0EC-6EE4-417E-AD3B-3DAEE8B45E0D}" destId="{46A85059-CE44-4C1A-A62D-B015FCBB1B8A}" srcOrd="2" destOrd="0" presId="urn:microsoft.com/office/officeart/2018/2/layout/IconVerticalSolidList"/>
    <dgm:cxn modelId="{69BB9088-B35F-D24D-B737-00D0580A19AA}" type="presParOf" srcId="{56F0F0EC-6EE4-417E-AD3B-3DAEE8B45E0D}" destId="{19A79E87-CE9A-45A2-BD3E-D73B11AF87E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DDC565-009C-4B19-89AE-61B98A4AD756}"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07BA875E-D906-4EA4-B552-274DF9B9BFA3}">
      <dgm:prSet/>
      <dgm:spPr/>
      <dgm:t>
        <a:bodyPr/>
        <a:lstStyle/>
        <a:p>
          <a:pPr>
            <a:lnSpc>
              <a:spcPct val="100000"/>
            </a:lnSpc>
          </a:pPr>
          <a:r>
            <a:rPr lang="en-IN"/>
            <a:t>Source code repository</a:t>
          </a:r>
          <a:endParaRPr lang="en-US"/>
        </a:p>
      </dgm:t>
    </dgm:pt>
    <dgm:pt modelId="{EE530F64-E95C-4D31-B3F3-60EA891AD860}" type="parTrans" cxnId="{DB7F79C6-28FB-45D3-9DF5-C284C4424ED7}">
      <dgm:prSet/>
      <dgm:spPr/>
      <dgm:t>
        <a:bodyPr/>
        <a:lstStyle/>
        <a:p>
          <a:endParaRPr lang="en-US"/>
        </a:p>
      </dgm:t>
    </dgm:pt>
    <dgm:pt modelId="{003B429C-F4B8-4E28-8888-BCED9C976F7A}" type="sibTrans" cxnId="{DB7F79C6-28FB-45D3-9DF5-C284C4424ED7}">
      <dgm:prSet/>
      <dgm:spPr/>
      <dgm:t>
        <a:bodyPr/>
        <a:lstStyle/>
        <a:p>
          <a:endParaRPr lang="en-US"/>
        </a:p>
      </dgm:t>
    </dgm:pt>
    <dgm:pt modelId="{5A37DE7C-6E90-45F0-B729-6992B66163A2}">
      <dgm:prSet/>
      <dgm:spPr/>
      <dgm:t>
        <a:bodyPr/>
        <a:lstStyle/>
        <a:p>
          <a:pPr>
            <a:lnSpc>
              <a:spcPct val="100000"/>
            </a:lnSpc>
          </a:pPr>
          <a:r>
            <a:rPr lang="en-IN"/>
            <a:t>Build stage (source code, dependencies, and static code analytics)</a:t>
          </a:r>
          <a:endParaRPr lang="en-US"/>
        </a:p>
      </dgm:t>
    </dgm:pt>
    <dgm:pt modelId="{98459493-B527-46EA-94EB-FE4484CA25AD}" type="parTrans" cxnId="{B3724B10-BDC2-400E-B455-CE3B0BF2CF56}">
      <dgm:prSet/>
      <dgm:spPr/>
      <dgm:t>
        <a:bodyPr/>
        <a:lstStyle/>
        <a:p>
          <a:endParaRPr lang="en-US"/>
        </a:p>
      </dgm:t>
    </dgm:pt>
    <dgm:pt modelId="{186016FF-13D7-4824-A3C9-FA0AD8ABCD91}" type="sibTrans" cxnId="{B3724B10-BDC2-400E-B455-CE3B0BF2CF56}">
      <dgm:prSet/>
      <dgm:spPr/>
      <dgm:t>
        <a:bodyPr/>
        <a:lstStyle/>
        <a:p>
          <a:endParaRPr lang="en-US"/>
        </a:p>
      </dgm:t>
    </dgm:pt>
    <dgm:pt modelId="{DD077870-F170-488F-B8EE-E8F17C252BA0}">
      <dgm:prSet/>
      <dgm:spPr/>
      <dgm:t>
        <a:bodyPr/>
        <a:lstStyle/>
        <a:p>
          <a:pPr>
            <a:lnSpc>
              <a:spcPct val="100000"/>
            </a:lnSpc>
          </a:pPr>
          <a:r>
            <a:rPr lang="en-IN"/>
            <a:t>Test stage (unit and integration tests [end-to-end tests])</a:t>
          </a:r>
          <a:endParaRPr lang="en-US"/>
        </a:p>
      </dgm:t>
    </dgm:pt>
    <dgm:pt modelId="{8813726F-47CB-4E5B-94BE-E41B423291DA}" type="parTrans" cxnId="{C78BC9CD-BE27-4D63-AF4E-55715500F826}">
      <dgm:prSet/>
      <dgm:spPr/>
      <dgm:t>
        <a:bodyPr/>
        <a:lstStyle/>
        <a:p>
          <a:endParaRPr lang="en-US"/>
        </a:p>
      </dgm:t>
    </dgm:pt>
    <dgm:pt modelId="{09080230-C2AB-404B-BEFB-2309CE349F49}" type="sibTrans" cxnId="{C78BC9CD-BE27-4D63-AF4E-55715500F826}">
      <dgm:prSet/>
      <dgm:spPr/>
      <dgm:t>
        <a:bodyPr/>
        <a:lstStyle/>
        <a:p>
          <a:endParaRPr lang="en-US"/>
        </a:p>
      </dgm:t>
    </dgm:pt>
    <dgm:pt modelId="{2A4118B0-E4FA-46EF-9FEC-BA03EC9A8301}">
      <dgm:prSet/>
      <dgm:spPr/>
      <dgm:t>
        <a:bodyPr/>
        <a:lstStyle/>
        <a:p>
          <a:pPr>
            <a:lnSpc>
              <a:spcPct val="100000"/>
            </a:lnSpc>
          </a:pPr>
          <a:r>
            <a:rPr lang="en-IN"/>
            <a:t>Deploy stage (packaging, staging, and production)</a:t>
          </a:r>
          <a:endParaRPr lang="en-US"/>
        </a:p>
      </dgm:t>
    </dgm:pt>
    <dgm:pt modelId="{0F639DF7-3356-42DF-8BDA-71B6E12E49BB}" type="parTrans" cxnId="{84297B1B-8C73-4D25-B596-52E3CC6C727F}">
      <dgm:prSet/>
      <dgm:spPr/>
      <dgm:t>
        <a:bodyPr/>
        <a:lstStyle/>
        <a:p>
          <a:endParaRPr lang="en-US"/>
        </a:p>
      </dgm:t>
    </dgm:pt>
    <dgm:pt modelId="{F4740CD3-6AB0-49C1-9891-1006941FC25E}" type="sibTrans" cxnId="{84297B1B-8C73-4D25-B596-52E3CC6C727F}">
      <dgm:prSet/>
      <dgm:spPr/>
      <dgm:t>
        <a:bodyPr/>
        <a:lstStyle/>
        <a:p>
          <a:endParaRPr lang="en-US"/>
        </a:p>
      </dgm:t>
    </dgm:pt>
    <dgm:pt modelId="{27610A00-ED61-49DC-8F03-A7451C8540A8}" type="pres">
      <dgm:prSet presAssocID="{65DDC565-009C-4B19-89AE-61B98A4AD756}" presName="root" presStyleCnt="0">
        <dgm:presLayoutVars>
          <dgm:dir/>
          <dgm:resizeHandles val="exact"/>
        </dgm:presLayoutVars>
      </dgm:prSet>
      <dgm:spPr/>
    </dgm:pt>
    <dgm:pt modelId="{96943DC9-DCCD-45B4-93F9-75F1F8C8E858}" type="pres">
      <dgm:prSet presAssocID="{07BA875E-D906-4EA4-B552-274DF9B9BFA3}" presName="compNode" presStyleCnt="0"/>
      <dgm:spPr/>
    </dgm:pt>
    <dgm:pt modelId="{A2E93E3C-BF41-434E-A858-D2B820FAAB00}" type="pres">
      <dgm:prSet presAssocID="{07BA875E-D906-4EA4-B552-274DF9B9BFA3}" presName="bgRect" presStyleLbl="bgShp" presStyleIdx="0" presStyleCnt="4"/>
      <dgm:spPr/>
    </dgm:pt>
    <dgm:pt modelId="{B793AC16-5716-4319-A113-D0442A36BFD5}" type="pres">
      <dgm:prSet presAssocID="{07BA875E-D906-4EA4-B552-274DF9B9BF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9637AAE-B775-473F-9C32-82F5B74CE4B6}" type="pres">
      <dgm:prSet presAssocID="{07BA875E-D906-4EA4-B552-274DF9B9BFA3}" presName="spaceRect" presStyleCnt="0"/>
      <dgm:spPr/>
    </dgm:pt>
    <dgm:pt modelId="{D30EB773-3A15-4159-84F3-55083F4CADBE}" type="pres">
      <dgm:prSet presAssocID="{07BA875E-D906-4EA4-B552-274DF9B9BFA3}" presName="parTx" presStyleLbl="revTx" presStyleIdx="0" presStyleCnt="4">
        <dgm:presLayoutVars>
          <dgm:chMax val="0"/>
          <dgm:chPref val="0"/>
        </dgm:presLayoutVars>
      </dgm:prSet>
      <dgm:spPr/>
    </dgm:pt>
    <dgm:pt modelId="{E0A3B40B-CB7D-4DC9-8040-CA5FC344116B}" type="pres">
      <dgm:prSet presAssocID="{003B429C-F4B8-4E28-8888-BCED9C976F7A}" presName="sibTrans" presStyleCnt="0"/>
      <dgm:spPr/>
    </dgm:pt>
    <dgm:pt modelId="{E6BCB622-9111-47E2-8F36-03E96EB3DAF7}" type="pres">
      <dgm:prSet presAssocID="{5A37DE7C-6E90-45F0-B729-6992B66163A2}" presName="compNode" presStyleCnt="0"/>
      <dgm:spPr/>
    </dgm:pt>
    <dgm:pt modelId="{DC2879D7-FCE2-4909-A854-E2D38A422F87}" type="pres">
      <dgm:prSet presAssocID="{5A37DE7C-6E90-45F0-B729-6992B66163A2}" presName="bgRect" presStyleLbl="bgShp" presStyleIdx="1" presStyleCnt="4"/>
      <dgm:spPr/>
    </dgm:pt>
    <dgm:pt modelId="{00011E6C-A63D-46EE-BAA5-E249C29FCF67}" type="pres">
      <dgm:prSet presAssocID="{5A37DE7C-6E90-45F0-B729-6992B66163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ingle gear"/>
        </a:ext>
      </dgm:extLst>
    </dgm:pt>
    <dgm:pt modelId="{55AA8A0E-05C4-48D5-81F7-04883B083FBE}" type="pres">
      <dgm:prSet presAssocID="{5A37DE7C-6E90-45F0-B729-6992B66163A2}" presName="spaceRect" presStyleCnt="0"/>
      <dgm:spPr/>
    </dgm:pt>
    <dgm:pt modelId="{195EFEB4-F75E-4C1C-BFF5-68703912EF30}" type="pres">
      <dgm:prSet presAssocID="{5A37DE7C-6E90-45F0-B729-6992B66163A2}" presName="parTx" presStyleLbl="revTx" presStyleIdx="1" presStyleCnt="4">
        <dgm:presLayoutVars>
          <dgm:chMax val="0"/>
          <dgm:chPref val="0"/>
        </dgm:presLayoutVars>
      </dgm:prSet>
      <dgm:spPr/>
    </dgm:pt>
    <dgm:pt modelId="{7D75CF88-A66A-47FD-B4C0-302018A90FB0}" type="pres">
      <dgm:prSet presAssocID="{186016FF-13D7-4824-A3C9-FA0AD8ABCD91}" presName="sibTrans" presStyleCnt="0"/>
      <dgm:spPr/>
    </dgm:pt>
    <dgm:pt modelId="{352663BE-DF1A-45CE-A328-DEE04D94959C}" type="pres">
      <dgm:prSet presAssocID="{DD077870-F170-488F-B8EE-E8F17C252BA0}" presName="compNode" presStyleCnt="0"/>
      <dgm:spPr/>
    </dgm:pt>
    <dgm:pt modelId="{D30075D3-4506-4E5B-9D7D-0230083019EC}" type="pres">
      <dgm:prSet presAssocID="{DD077870-F170-488F-B8EE-E8F17C252BA0}" presName="bgRect" presStyleLbl="bgShp" presStyleIdx="2" presStyleCnt="4"/>
      <dgm:spPr/>
    </dgm:pt>
    <dgm:pt modelId="{D9311CA0-9B9A-41E5-A1A6-6129F6F99875}" type="pres">
      <dgm:prSet presAssocID="{DD077870-F170-488F-B8EE-E8F17C252B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Checklist"/>
        </a:ext>
      </dgm:extLst>
    </dgm:pt>
    <dgm:pt modelId="{C4756D63-D702-494D-B5B0-8A3DBC160B78}" type="pres">
      <dgm:prSet presAssocID="{DD077870-F170-488F-B8EE-E8F17C252BA0}" presName="spaceRect" presStyleCnt="0"/>
      <dgm:spPr/>
    </dgm:pt>
    <dgm:pt modelId="{6ED5C6F4-F67E-4248-B369-AC342E21145F}" type="pres">
      <dgm:prSet presAssocID="{DD077870-F170-488F-B8EE-E8F17C252BA0}" presName="parTx" presStyleLbl="revTx" presStyleIdx="2" presStyleCnt="4">
        <dgm:presLayoutVars>
          <dgm:chMax val="0"/>
          <dgm:chPref val="0"/>
        </dgm:presLayoutVars>
      </dgm:prSet>
      <dgm:spPr/>
    </dgm:pt>
    <dgm:pt modelId="{55283FC9-E69B-493C-A247-F2D7500787B5}" type="pres">
      <dgm:prSet presAssocID="{09080230-C2AB-404B-BEFB-2309CE349F49}" presName="sibTrans" presStyleCnt="0"/>
      <dgm:spPr/>
    </dgm:pt>
    <dgm:pt modelId="{1B88DE83-3491-44E6-8D5B-CE1988F15161}" type="pres">
      <dgm:prSet presAssocID="{2A4118B0-E4FA-46EF-9FEC-BA03EC9A8301}" presName="compNode" presStyleCnt="0"/>
      <dgm:spPr/>
    </dgm:pt>
    <dgm:pt modelId="{180B13B8-0D4D-4E14-820C-3E31ACA80F4A}" type="pres">
      <dgm:prSet presAssocID="{2A4118B0-E4FA-46EF-9FEC-BA03EC9A8301}" presName="bgRect" presStyleLbl="bgShp" presStyleIdx="3" presStyleCnt="4"/>
      <dgm:spPr/>
    </dgm:pt>
    <dgm:pt modelId="{B0070A58-5E9B-4E99-82E9-1BB162F394BE}" type="pres">
      <dgm:prSet presAssocID="{2A4118B0-E4FA-46EF-9FEC-BA03EC9A830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x"/>
        </a:ext>
      </dgm:extLst>
    </dgm:pt>
    <dgm:pt modelId="{185E3EAD-C2DB-4F3D-AF36-A31E16B79DE4}" type="pres">
      <dgm:prSet presAssocID="{2A4118B0-E4FA-46EF-9FEC-BA03EC9A8301}" presName="spaceRect" presStyleCnt="0"/>
      <dgm:spPr/>
    </dgm:pt>
    <dgm:pt modelId="{90DAFF03-8804-4705-85C9-6D4EB0869139}" type="pres">
      <dgm:prSet presAssocID="{2A4118B0-E4FA-46EF-9FEC-BA03EC9A8301}" presName="parTx" presStyleLbl="revTx" presStyleIdx="3" presStyleCnt="4">
        <dgm:presLayoutVars>
          <dgm:chMax val="0"/>
          <dgm:chPref val="0"/>
        </dgm:presLayoutVars>
      </dgm:prSet>
      <dgm:spPr/>
    </dgm:pt>
  </dgm:ptLst>
  <dgm:cxnLst>
    <dgm:cxn modelId="{B3724B10-BDC2-400E-B455-CE3B0BF2CF56}" srcId="{65DDC565-009C-4B19-89AE-61B98A4AD756}" destId="{5A37DE7C-6E90-45F0-B729-6992B66163A2}" srcOrd="1" destOrd="0" parTransId="{98459493-B527-46EA-94EB-FE4484CA25AD}" sibTransId="{186016FF-13D7-4824-A3C9-FA0AD8ABCD91}"/>
    <dgm:cxn modelId="{84297B1B-8C73-4D25-B596-52E3CC6C727F}" srcId="{65DDC565-009C-4B19-89AE-61B98A4AD756}" destId="{2A4118B0-E4FA-46EF-9FEC-BA03EC9A8301}" srcOrd="3" destOrd="0" parTransId="{0F639DF7-3356-42DF-8BDA-71B6E12E49BB}" sibTransId="{F4740CD3-6AB0-49C1-9891-1006941FC25E}"/>
    <dgm:cxn modelId="{A8376253-7FCC-483E-BE36-2763C269F3E8}" type="presOf" srcId="{DD077870-F170-488F-B8EE-E8F17C252BA0}" destId="{6ED5C6F4-F67E-4248-B369-AC342E21145F}" srcOrd="0" destOrd="0" presId="urn:microsoft.com/office/officeart/2018/2/layout/IconVerticalSolidList"/>
    <dgm:cxn modelId="{70D9F974-C8FC-452F-AFEC-2C31F52B453E}" type="presOf" srcId="{65DDC565-009C-4B19-89AE-61B98A4AD756}" destId="{27610A00-ED61-49DC-8F03-A7451C8540A8}" srcOrd="0" destOrd="0" presId="urn:microsoft.com/office/officeart/2018/2/layout/IconVerticalSolidList"/>
    <dgm:cxn modelId="{3CA7D47D-7278-4B6F-8AB9-D09A2925817F}" type="presOf" srcId="{07BA875E-D906-4EA4-B552-274DF9B9BFA3}" destId="{D30EB773-3A15-4159-84F3-55083F4CADBE}" srcOrd="0" destOrd="0" presId="urn:microsoft.com/office/officeart/2018/2/layout/IconVerticalSolidList"/>
    <dgm:cxn modelId="{2443B8B4-4844-4665-B74C-4DEA06198535}" type="presOf" srcId="{5A37DE7C-6E90-45F0-B729-6992B66163A2}" destId="{195EFEB4-F75E-4C1C-BFF5-68703912EF30}" srcOrd="0" destOrd="0" presId="urn:microsoft.com/office/officeart/2018/2/layout/IconVerticalSolidList"/>
    <dgm:cxn modelId="{DB7F79C6-28FB-45D3-9DF5-C284C4424ED7}" srcId="{65DDC565-009C-4B19-89AE-61B98A4AD756}" destId="{07BA875E-D906-4EA4-B552-274DF9B9BFA3}" srcOrd="0" destOrd="0" parTransId="{EE530F64-E95C-4D31-B3F3-60EA891AD860}" sibTransId="{003B429C-F4B8-4E28-8888-BCED9C976F7A}"/>
    <dgm:cxn modelId="{C78BC9CD-BE27-4D63-AF4E-55715500F826}" srcId="{65DDC565-009C-4B19-89AE-61B98A4AD756}" destId="{DD077870-F170-488F-B8EE-E8F17C252BA0}" srcOrd="2" destOrd="0" parTransId="{8813726F-47CB-4E5B-94BE-E41B423291DA}" sibTransId="{09080230-C2AB-404B-BEFB-2309CE349F49}"/>
    <dgm:cxn modelId="{2705D4D9-1C16-4AA4-80CB-20F236FDC657}" type="presOf" srcId="{2A4118B0-E4FA-46EF-9FEC-BA03EC9A8301}" destId="{90DAFF03-8804-4705-85C9-6D4EB0869139}" srcOrd="0" destOrd="0" presId="urn:microsoft.com/office/officeart/2018/2/layout/IconVerticalSolidList"/>
    <dgm:cxn modelId="{88B03285-3E25-4DB0-A246-828C87076D30}" type="presParOf" srcId="{27610A00-ED61-49DC-8F03-A7451C8540A8}" destId="{96943DC9-DCCD-45B4-93F9-75F1F8C8E858}" srcOrd="0" destOrd="0" presId="urn:microsoft.com/office/officeart/2018/2/layout/IconVerticalSolidList"/>
    <dgm:cxn modelId="{36A1AECC-7407-471E-9710-A33CB8E5330B}" type="presParOf" srcId="{96943DC9-DCCD-45B4-93F9-75F1F8C8E858}" destId="{A2E93E3C-BF41-434E-A858-D2B820FAAB00}" srcOrd="0" destOrd="0" presId="urn:microsoft.com/office/officeart/2018/2/layout/IconVerticalSolidList"/>
    <dgm:cxn modelId="{EF0703AB-7A5C-4A12-8410-B2ED38D7EAF6}" type="presParOf" srcId="{96943DC9-DCCD-45B4-93F9-75F1F8C8E858}" destId="{B793AC16-5716-4319-A113-D0442A36BFD5}" srcOrd="1" destOrd="0" presId="urn:microsoft.com/office/officeart/2018/2/layout/IconVerticalSolidList"/>
    <dgm:cxn modelId="{0B7D9BDD-5FA5-4A4E-9A87-37CC3F69B00E}" type="presParOf" srcId="{96943DC9-DCCD-45B4-93F9-75F1F8C8E858}" destId="{C9637AAE-B775-473F-9C32-82F5B74CE4B6}" srcOrd="2" destOrd="0" presId="urn:microsoft.com/office/officeart/2018/2/layout/IconVerticalSolidList"/>
    <dgm:cxn modelId="{5678EB8F-3740-47CD-B54C-E80FC3E57D5A}" type="presParOf" srcId="{96943DC9-DCCD-45B4-93F9-75F1F8C8E858}" destId="{D30EB773-3A15-4159-84F3-55083F4CADBE}" srcOrd="3" destOrd="0" presId="urn:microsoft.com/office/officeart/2018/2/layout/IconVerticalSolidList"/>
    <dgm:cxn modelId="{B26C15F1-ED39-4E37-A997-74256D887E6D}" type="presParOf" srcId="{27610A00-ED61-49DC-8F03-A7451C8540A8}" destId="{E0A3B40B-CB7D-4DC9-8040-CA5FC344116B}" srcOrd="1" destOrd="0" presId="urn:microsoft.com/office/officeart/2018/2/layout/IconVerticalSolidList"/>
    <dgm:cxn modelId="{96DFED69-31A8-4E2A-B8FD-4920C53D1DD5}" type="presParOf" srcId="{27610A00-ED61-49DC-8F03-A7451C8540A8}" destId="{E6BCB622-9111-47E2-8F36-03E96EB3DAF7}" srcOrd="2" destOrd="0" presId="urn:microsoft.com/office/officeart/2018/2/layout/IconVerticalSolidList"/>
    <dgm:cxn modelId="{BCF0E8F4-B080-4DB0-95FE-3CC5DBB99986}" type="presParOf" srcId="{E6BCB622-9111-47E2-8F36-03E96EB3DAF7}" destId="{DC2879D7-FCE2-4909-A854-E2D38A422F87}" srcOrd="0" destOrd="0" presId="urn:microsoft.com/office/officeart/2018/2/layout/IconVerticalSolidList"/>
    <dgm:cxn modelId="{2B285EF6-1741-48BE-9840-4BA080D8E6A4}" type="presParOf" srcId="{E6BCB622-9111-47E2-8F36-03E96EB3DAF7}" destId="{00011E6C-A63D-46EE-BAA5-E249C29FCF67}" srcOrd="1" destOrd="0" presId="urn:microsoft.com/office/officeart/2018/2/layout/IconVerticalSolidList"/>
    <dgm:cxn modelId="{AD1D23D5-93BD-4CFE-92B9-A6CCBF1D2B94}" type="presParOf" srcId="{E6BCB622-9111-47E2-8F36-03E96EB3DAF7}" destId="{55AA8A0E-05C4-48D5-81F7-04883B083FBE}" srcOrd="2" destOrd="0" presId="urn:microsoft.com/office/officeart/2018/2/layout/IconVerticalSolidList"/>
    <dgm:cxn modelId="{486A7176-26C7-4A7B-BEBB-3C78FED643ED}" type="presParOf" srcId="{E6BCB622-9111-47E2-8F36-03E96EB3DAF7}" destId="{195EFEB4-F75E-4C1C-BFF5-68703912EF30}" srcOrd="3" destOrd="0" presId="urn:microsoft.com/office/officeart/2018/2/layout/IconVerticalSolidList"/>
    <dgm:cxn modelId="{04E4270E-6411-40CB-90D4-9294636F0011}" type="presParOf" srcId="{27610A00-ED61-49DC-8F03-A7451C8540A8}" destId="{7D75CF88-A66A-47FD-B4C0-302018A90FB0}" srcOrd="3" destOrd="0" presId="urn:microsoft.com/office/officeart/2018/2/layout/IconVerticalSolidList"/>
    <dgm:cxn modelId="{C37EAF66-A609-40BC-A54F-5FE0B7841E74}" type="presParOf" srcId="{27610A00-ED61-49DC-8F03-A7451C8540A8}" destId="{352663BE-DF1A-45CE-A328-DEE04D94959C}" srcOrd="4" destOrd="0" presId="urn:microsoft.com/office/officeart/2018/2/layout/IconVerticalSolidList"/>
    <dgm:cxn modelId="{28121D91-B486-434C-9D5D-06AF2442E86B}" type="presParOf" srcId="{352663BE-DF1A-45CE-A328-DEE04D94959C}" destId="{D30075D3-4506-4E5B-9D7D-0230083019EC}" srcOrd="0" destOrd="0" presId="urn:microsoft.com/office/officeart/2018/2/layout/IconVerticalSolidList"/>
    <dgm:cxn modelId="{FF8D2B76-6FAF-4C8E-929A-79C35F7B56A0}" type="presParOf" srcId="{352663BE-DF1A-45CE-A328-DEE04D94959C}" destId="{D9311CA0-9B9A-41E5-A1A6-6129F6F99875}" srcOrd="1" destOrd="0" presId="urn:microsoft.com/office/officeart/2018/2/layout/IconVerticalSolidList"/>
    <dgm:cxn modelId="{6335D3E7-D705-4A18-8CF7-CE4DF7146B11}" type="presParOf" srcId="{352663BE-DF1A-45CE-A328-DEE04D94959C}" destId="{C4756D63-D702-494D-B5B0-8A3DBC160B78}" srcOrd="2" destOrd="0" presId="urn:microsoft.com/office/officeart/2018/2/layout/IconVerticalSolidList"/>
    <dgm:cxn modelId="{8954F35A-6EC0-40BA-8E4B-5EBEBD0A6B3B}" type="presParOf" srcId="{352663BE-DF1A-45CE-A328-DEE04D94959C}" destId="{6ED5C6F4-F67E-4248-B369-AC342E21145F}" srcOrd="3" destOrd="0" presId="urn:microsoft.com/office/officeart/2018/2/layout/IconVerticalSolidList"/>
    <dgm:cxn modelId="{5BF2EA27-DDE1-4E43-9BB9-52F1285A64D9}" type="presParOf" srcId="{27610A00-ED61-49DC-8F03-A7451C8540A8}" destId="{55283FC9-E69B-493C-A247-F2D7500787B5}" srcOrd="5" destOrd="0" presId="urn:microsoft.com/office/officeart/2018/2/layout/IconVerticalSolidList"/>
    <dgm:cxn modelId="{5A0CC092-CAB5-4510-A889-8B2841D726BE}" type="presParOf" srcId="{27610A00-ED61-49DC-8F03-A7451C8540A8}" destId="{1B88DE83-3491-44E6-8D5B-CE1988F15161}" srcOrd="6" destOrd="0" presId="urn:microsoft.com/office/officeart/2018/2/layout/IconVerticalSolidList"/>
    <dgm:cxn modelId="{39931775-4428-4AEA-9152-B2FFAF48C876}" type="presParOf" srcId="{1B88DE83-3491-44E6-8D5B-CE1988F15161}" destId="{180B13B8-0D4D-4E14-820C-3E31ACA80F4A}" srcOrd="0" destOrd="0" presId="urn:microsoft.com/office/officeart/2018/2/layout/IconVerticalSolidList"/>
    <dgm:cxn modelId="{89BF8314-D63B-4AAB-9CF8-ED3CA145B58F}" type="presParOf" srcId="{1B88DE83-3491-44E6-8D5B-CE1988F15161}" destId="{B0070A58-5E9B-4E99-82E9-1BB162F394BE}" srcOrd="1" destOrd="0" presId="urn:microsoft.com/office/officeart/2018/2/layout/IconVerticalSolidList"/>
    <dgm:cxn modelId="{826C7708-3029-4C8E-8CFC-F02F7B30AB66}" type="presParOf" srcId="{1B88DE83-3491-44E6-8D5B-CE1988F15161}" destId="{185E3EAD-C2DB-4F3D-AF36-A31E16B79DE4}" srcOrd="2" destOrd="0" presId="urn:microsoft.com/office/officeart/2018/2/layout/IconVerticalSolidList"/>
    <dgm:cxn modelId="{3B3B6587-AFB6-478B-B422-8F1F67D33D0A}" type="presParOf" srcId="{1B88DE83-3491-44E6-8D5B-CE1988F15161}" destId="{90DAFF03-8804-4705-85C9-6D4EB086913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C7BBC7-97CB-E040-87C0-42CC85A6D6D2}" type="doc">
      <dgm:prSet loTypeId="urn:microsoft.com/office/officeart/2016/7/layout/ChevronBlockProcess" loCatId="process" qsTypeId="urn:microsoft.com/office/officeart/2005/8/quickstyle/simple1" qsCatId="simple" csTypeId="urn:microsoft.com/office/officeart/2005/8/colors/colorful5" csCatId="colorful" phldr="1"/>
      <dgm:spPr/>
      <dgm:t>
        <a:bodyPr/>
        <a:lstStyle/>
        <a:p>
          <a:endParaRPr lang="en-GB"/>
        </a:p>
      </dgm:t>
    </dgm:pt>
    <dgm:pt modelId="{8C71E00B-9BD5-ED4A-BB68-1FE48D77DEE2}">
      <dgm:prSet phldrT="[Text]"/>
      <dgm:spPr/>
      <dgm:t>
        <a:bodyPr/>
        <a:lstStyle/>
        <a:p>
          <a:pPr>
            <a:defRPr b="1"/>
          </a:pPr>
          <a:r>
            <a:rPr lang="en-US"/>
            <a:t>Host machine</a:t>
          </a:r>
          <a:endParaRPr lang="en-GB" dirty="0"/>
        </a:p>
      </dgm:t>
    </dgm:pt>
    <dgm:pt modelId="{221BD4C1-855A-6148-9DD4-781445ABA70C}" type="parTrans" cxnId="{21DEBBCB-E389-7F4C-9A05-BA1B7CB2023C}">
      <dgm:prSet/>
      <dgm:spPr/>
      <dgm:t>
        <a:bodyPr/>
        <a:lstStyle/>
        <a:p>
          <a:endParaRPr lang="en-GB"/>
        </a:p>
      </dgm:t>
    </dgm:pt>
    <dgm:pt modelId="{859241F1-E421-7440-8459-3405FDB7371D}" type="sibTrans" cxnId="{21DEBBCB-E389-7F4C-9A05-BA1B7CB2023C}">
      <dgm:prSet/>
      <dgm:spPr/>
      <dgm:t>
        <a:bodyPr/>
        <a:lstStyle/>
        <a:p>
          <a:endParaRPr lang="en-GB"/>
        </a:p>
      </dgm:t>
    </dgm:pt>
    <dgm:pt modelId="{7027B382-AE4B-9F4B-9299-B3953BA57EDB}">
      <dgm:prSet phldrT="[Text]"/>
      <dgm:spPr/>
      <dgm:t>
        <a:bodyPr/>
        <a:lstStyle/>
        <a:p>
          <a:pPr>
            <a:defRPr b="1"/>
          </a:pPr>
          <a:r>
            <a:rPr lang="en-US"/>
            <a:t>Hypervisor</a:t>
          </a:r>
          <a:endParaRPr lang="en-GB"/>
        </a:p>
      </dgm:t>
    </dgm:pt>
    <dgm:pt modelId="{D08E44B7-07E1-164B-97F2-EF6826144057}" type="parTrans" cxnId="{992D480B-C1BA-284B-BA98-6A01489A5116}">
      <dgm:prSet/>
      <dgm:spPr/>
      <dgm:t>
        <a:bodyPr/>
        <a:lstStyle/>
        <a:p>
          <a:endParaRPr lang="en-GB"/>
        </a:p>
      </dgm:t>
    </dgm:pt>
    <dgm:pt modelId="{CC7FAEA5-7A66-2242-9E64-67F1AD5D46F6}" type="sibTrans" cxnId="{992D480B-C1BA-284B-BA98-6A01489A5116}">
      <dgm:prSet/>
      <dgm:spPr/>
      <dgm:t>
        <a:bodyPr/>
        <a:lstStyle/>
        <a:p>
          <a:endParaRPr lang="en-GB"/>
        </a:p>
      </dgm:t>
    </dgm:pt>
    <dgm:pt modelId="{C01C4242-5646-6143-961A-B5790DEC9F64}">
      <dgm:prSet phldrT="[Text]"/>
      <dgm:spPr/>
      <dgm:t>
        <a:bodyPr/>
        <a:lstStyle/>
        <a:p>
          <a:pPr>
            <a:defRPr b="1"/>
          </a:pPr>
          <a:r>
            <a:rPr lang="en-US"/>
            <a:t>Virtual machine</a:t>
          </a:r>
          <a:endParaRPr lang="en-GB"/>
        </a:p>
      </dgm:t>
    </dgm:pt>
    <dgm:pt modelId="{4BB9B3B9-5ED0-424A-AF2B-00BDFED1EE21}" type="parTrans" cxnId="{00458949-90A5-3342-9C12-D494B206FB5C}">
      <dgm:prSet/>
      <dgm:spPr/>
      <dgm:t>
        <a:bodyPr/>
        <a:lstStyle/>
        <a:p>
          <a:endParaRPr lang="en-GB"/>
        </a:p>
      </dgm:t>
    </dgm:pt>
    <dgm:pt modelId="{1E7DD0BE-CC58-1C40-994D-A40D971DBB85}" type="sibTrans" cxnId="{00458949-90A5-3342-9C12-D494B206FB5C}">
      <dgm:prSet/>
      <dgm:spPr/>
      <dgm:t>
        <a:bodyPr/>
        <a:lstStyle/>
        <a:p>
          <a:endParaRPr lang="en-GB"/>
        </a:p>
      </dgm:t>
    </dgm:pt>
    <dgm:pt modelId="{D2C94DF4-30EF-BB42-9195-B051DA90317E}">
      <dgm:prSet phldrT="[Text]"/>
      <dgm:spPr/>
      <dgm:t>
        <a:bodyPr/>
        <a:lstStyle/>
        <a:p>
          <a:r>
            <a:rPr lang="en-US"/>
            <a:t>A physical server that supports virtualization.</a:t>
          </a:r>
          <a:endParaRPr lang="en-GB"/>
        </a:p>
      </dgm:t>
    </dgm:pt>
    <dgm:pt modelId="{B182B92E-B1CF-F146-B055-03F72FB300DB}" type="parTrans" cxnId="{74031BA6-9795-4A40-9117-F3E2B3975107}">
      <dgm:prSet/>
      <dgm:spPr/>
      <dgm:t>
        <a:bodyPr/>
        <a:lstStyle/>
        <a:p>
          <a:endParaRPr lang="en-GB"/>
        </a:p>
      </dgm:t>
    </dgm:pt>
    <dgm:pt modelId="{CC797A06-A302-6F45-8727-80522D4FD074}" type="sibTrans" cxnId="{74031BA6-9795-4A40-9117-F3E2B3975107}">
      <dgm:prSet/>
      <dgm:spPr/>
      <dgm:t>
        <a:bodyPr/>
        <a:lstStyle/>
        <a:p>
          <a:endParaRPr lang="en-GB"/>
        </a:p>
      </dgm:t>
    </dgm:pt>
    <dgm:pt modelId="{EFDA9B01-3C33-A34F-8E0B-4FF3AC9BE527}">
      <dgm:prSet phldrT="[Text]"/>
      <dgm:spPr/>
      <dgm:t>
        <a:bodyPr/>
        <a:lstStyle/>
        <a:p>
          <a:r>
            <a:rPr lang="en-US"/>
            <a:t>Computer software that runs on the host machine and manages the virtual machines, also known as the virtualization layer.</a:t>
          </a:r>
          <a:endParaRPr lang="en-GB"/>
        </a:p>
      </dgm:t>
    </dgm:pt>
    <dgm:pt modelId="{CE9F7633-EAA9-6245-BFE2-F51DC9FB16FC}" type="parTrans" cxnId="{4793C712-DABE-774B-A7BA-91817025261B}">
      <dgm:prSet/>
      <dgm:spPr/>
      <dgm:t>
        <a:bodyPr/>
        <a:lstStyle/>
        <a:p>
          <a:endParaRPr lang="en-GB"/>
        </a:p>
      </dgm:t>
    </dgm:pt>
    <dgm:pt modelId="{2D28E783-8992-3C4B-9582-E9712E5AFC02}" type="sibTrans" cxnId="{4793C712-DABE-774B-A7BA-91817025261B}">
      <dgm:prSet/>
      <dgm:spPr/>
      <dgm:t>
        <a:bodyPr/>
        <a:lstStyle/>
        <a:p>
          <a:endParaRPr lang="en-GB"/>
        </a:p>
      </dgm:t>
    </dgm:pt>
    <dgm:pt modelId="{4D20C649-1986-E046-9362-D601600B425A}">
      <dgm:prSet phldrT="[Text]"/>
      <dgm:spPr/>
      <dgm:t>
        <a:bodyPr/>
        <a:lstStyle/>
        <a:p>
          <a:r>
            <a:rPr lang="en-US"/>
            <a:t>A virtual computer that emulates a physical computer system. It has its own operating systems as well as dedicated software to perform a specific task. Software that is executed on these virtual machines is separated from the underlying hardware resources.</a:t>
          </a:r>
          <a:endParaRPr lang="en-GB"/>
        </a:p>
      </dgm:t>
    </dgm:pt>
    <dgm:pt modelId="{A1722DF8-42D4-B747-A5CE-6359FA5995E7}" type="parTrans" cxnId="{D8331841-73D7-F247-9740-C0F122A60626}">
      <dgm:prSet/>
      <dgm:spPr/>
      <dgm:t>
        <a:bodyPr/>
        <a:lstStyle/>
        <a:p>
          <a:endParaRPr lang="en-GB"/>
        </a:p>
      </dgm:t>
    </dgm:pt>
    <dgm:pt modelId="{862D6555-6E95-654C-8D70-D59BCFE7FB2F}" type="sibTrans" cxnId="{D8331841-73D7-F247-9740-C0F122A60626}">
      <dgm:prSet/>
      <dgm:spPr/>
      <dgm:t>
        <a:bodyPr/>
        <a:lstStyle/>
        <a:p>
          <a:endParaRPr lang="en-GB"/>
        </a:p>
      </dgm:t>
    </dgm:pt>
    <dgm:pt modelId="{86FEB138-8848-A746-ACE7-982ACAA171E9}" type="pres">
      <dgm:prSet presAssocID="{3BC7BBC7-97CB-E040-87C0-42CC85A6D6D2}" presName="Name0" presStyleCnt="0">
        <dgm:presLayoutVars>
          <dgm:dir/>
          <dgm:animLvl val="lvl"/>
          <dgm:resizeHandles val="exact"/>
        </dgm:presLayoutVars>
      </dgm:prSet>
      <dgm:spPr/>
    </dgm:pt>
    <dgm:pt modelId="{EDB4048F-D4E3-5743-98F9-5EC6BB632591}" type="pres">
      <dgm:prSet presAssocID="{8C71E00B-9BD5-ED4A-BB68-1FE48D77DEE2}" presName="composite" presStyleCnt="0"/>
      <dgm:spPr/>
    </dgm:pt>
    <dgm:pt modelId="{D60273EC-77F9-9144-8C2C-E4E0E1A64782}" type="pres">
      <dgm:prSet presAssocID="{8C71E00B-9BD5-ED4A-BB68-1FE48D77DEE2}" presName="parTx" presStyleLbl="alignNode1" presStyleIdx="0" presStyleCnt="3">
        <dgm:presLayoutVars>
          <dgm:chMax val="0"/>
          <dgm:chPref val="0"/>
        </dgm:presLayoutVars>
      </dgm:prSet>
      <dgm:spPr/>
    </dgm:pt>
    <dgm:pt modelId="{D4275DAC-5476-D24D-8839-EFF45D761CCC}" type="pres">
      <dgm:prSet presAssocID="{8C71E00B-9BD5-ED4A-BB68-1FE48D77DEE2}" presName="desTx" presStyleLbl="alignAccFollowNode1" presStyleIdx="0" presStyleCnt="3">
        <dgm:presLayoutVars/>
      </dgm:prSet>
      <dgm:spPr/>
    </dgm:pt>
    <dgm:pt modelId="{F13888F1-916E-8443-8E7E-7B86C55782EE}" type="pres">
      <dgm:prSet presAssocID="{859241F1-E421-7440-8459-3405FDB7371D}" presName="space" presStyleCnt="0"/>
      <dgm:spPr/>
    </dgm:pt>
    <dgm:pt modelId="{9F8F8BA6-BEFB-584E-BABE-8BDB55563DFC}" type="pres">
      <dgm:prSet presAssocID="{7027B382-AE4B-9F4B-9299-B3953BA57EDB}" presName="composite" presStyleCnt="0"/>
      <dgm:spPr/>
    </dgm:pt>
    <dgm:pt modelId="{251847F5-8B64-8440-92B7-9279338E2F71}" type="pres">
      <dgm:prSet presAssocID="{7027B382-AE4B-9F4B-9299-B3953BA57EDB}" presName="parTx" presStyleLbl="alignNode1" presStyleIdx="1" presStyleCnt="3">
        <dgm:presLayoutVars>
          <dgm:chMax val="0"/>
          <dgm:chPref val="0"/>
        </dgm:presLayoutVars>
      </dgm:prSet>
      <dgm:spPr/>
    </dgm:pt>
    <dgm:pt modelId="{0105946B-1447-244F-934F-F8A52CF4E95E}" type="pres">
      <dgm:prSet presAssocID="{7027B382-AE4B-9F4B-9299-B3953BA57EDB}" presName="desTx" presStyleLbl="alignAccFollowNode1" presStyleIdx="1" presStyleCnt="3">
        <dgm:presLayoutVars/>
      </dgm:prSet>
      <dgm:spPr/>
    </dgm:pt>
    <dgm:pt modelId="{FAF5917A-B687-3443-B9BE-7E0E2B1C73D5}" type="pres">
      <dgm:prSet presAssocID="{CC7FAEA5-7A66-2242-9E64-67F1AD5D46F6}" presName="space" presStyleCnt="0"/>
      <dgm:spPr/>
    </dgm:pt>
    <dgm:pt modelId="{3E5084F4-89BE-EE41-B932-D0FE63E29642}" type="pres">
      <dgm:prSet presAssocID="{C01C4242-5646-6143-961A-B5790DEC9F64}" presName="composite" presStyleCnt="0"/>
      <dgm:spPr/>
    </dgm:pt>
    <dgm:pt modelId="{4204DA14-5D6F-CE42-B91F-6AA6A986303E}" type="pres">
      <dgm:prSet presAssocID="{C01C4242-5646-6143-961A-B5790DEC9F64}" presName="parTx" presStyleLbl="alignNode1" presStyleIdx="2" presStyleCnt="3">
        <dgm:presLayoutVars>
          <dgm:chMax val="0"/>
          <dgm:chPref val="0"/>
        </dgm:presLayoutVars>
      </dgm:prSet>
      <dgm:spPr/>
    </dgm:pt>
    <dgm:pt modelId="{54B59D8A-440F-F647-9FE0-BCAD38C70836}" type="pres">
      <dgm:prSet presAssocID="{C01C4242-5646-6143-961A-B5790DEC9F64}" presName="desTx" presStyleLbl="alignAccFollowNode1" presStyleIdx="2" presStyleCnt="3">
        <dgm:presLayoutVars/>
      </dgm:prSet>
      <dgm:spPr/>
    </dgm:pt>
  </dgm:ptLst>
  <dgm:cxnLst>
    <dgm:cxn modelId="{66CD850A-5DCA-6343-B1D0-4E2390469C03}" type="presOf" srcId="{7027B382-AE4B-9F4B-9299-B3953BA57EDB}" destId="{251847F5-8B64-8440-92B7-9279338E2F71}" srcOrd="0" destOrd="0" presId="urn:microsoft.com/office/officeart/2016/7/layout/ChevronBlockProcess"/>
    <dgm:cxn modelId="{992D480B-C1BA-284B-BA98-6A01489A5116}" srcId="{3BC7BBC7-97CB-E040-87C0-42CC85A6D6D2}" destId="{7027B382-AE4B-9F4B-9299-B3953BA57EDB}" srcOrd="1" destOrd="0" parTransId="{D08E44B7-07E1-164B-97F2-EF6826144057}" sibTransId="{CC7FAEA5-7A66-2242-9E64-67F1AD5D46F6}"/>
    <dgm:cxn modelId="{4793C712-DABE-774B-A7BA-91817025261B}" srcId="{7027B382-AE4B-9F4B-9299-B3953BA57EDB}" destId="{EFDA9B01-3C33-A34F-8E0B-4FF3AC9BE527}" srcOrd="0" destOrd="0" parTransId="{CE9F7633-EAA9-6245-BFE2-F51DC9FB16FC}" sibTransId="{2D28E783-8992-3C4B-9582-E9712E5AFC02}"/>
    <dgm:cxn modelId="{C3A6EA1E-6B4C-0149-B770-966A5F4D7889}" type="presOf" srcId="{EFDA9B01-3C33-A34F-8E0B-4FF3AC9BE527}" destId="{0105946B-1447-244F-934F-F8A52CF4E95E}" srcOrd="0" destOrd="0" presId="urn:microsoft.com/office/officeart/2016/7/layout/ChevronBlockProcess"/>
    <dgm:cxn modelId="{D8331841-73D7-F247-9740-C0F122A60626}" srcId="{C01C4242-5646-6143-961A-B5790DEC9F64}" destId="{4D20C649-1986-E046-9362-D601600B425A}" srcOrd="0" destOrd="0" parTransId="{A1722DF8-42D4-B747-A5CE-6359FA5995E7}" sibTransId="{862D6555-6E95-654C-8D70-D59BCFE7FB2F}"/>
    <dgm:cxn modelId="{689EA948-1586-684E-9955-6263E9AFE8DE}" type="presOf" srcId="{C01C4242-5646-6143-961A-B5790DEC9F64}" destId="{4204DA14-5D6F-CE42-B91F-6AA6A986303E}" srcOrd="0" destOrd="0" presId="urn:microsoft.com/office/officeart/2016/7/layout/ChevronBlockProcess"/>
    <dgm:cxn modelId="{00458949-90A5-3342-9C12-D494B206FB5C}" srcId="{3BC7BBC7-97CB-E040-87C0-42CC85A6D6D2}" destId="{C01C4242-5646-6143-961A-B5790DEC9F64}" srcOrd="2" destOrd="0" parTransId="{4BB9B3B9-5ED0-424A-AF2B-00BDFED1EE21}" sibTransId="{1E7DD0BE-CC58-1C40-994D-A40D971DBB85}"/>
    <dgm:cxn modelId="{552D224D-76BE-DD4F-9610-38B385690E8B}" type="presOf" srcId="{3BC7BBC7-97CB-E040-87C0-42CC85A6D6D2}" destId="{86FEB138-8848-A746-ACE7-982ACAA171E9}" srcOrd="0" destOrd="0" presId="urn:microsoft.com/office/officeart/2016/7/layout/ChevronBlockProcess"/>
    <dgm:cxn modelId="{54EC3D56-17DB-F64F-9A8D-F32B79F3DD3F}" type="presOf" srcId="{8C71E00B-9BD5-ED4A-BB68-1FE48D77DEE2}" destId="{D60273EC-77F9-9144-8C2C-E4E0E1A64782}" srcOrd="0" destOrd="0" presId="urn:microsoft.com/office/officeart/2016/7/layout/ChevronBlockProcess"/>
    <dgm:cxn modelId="{2F810468-1DDE-6B4F-B75E-2815E745B7D8}" type="presOf" srcId="{D2C94DF4-30EF-BB42-9195-B051DA90317E}" destId="{D4275DAC-5476-D24D-8839-EFF45D761CCC}" srcOrd="0" destOrd="0" presId="urn:microsoft.com/office/officeart/2016/7/layout/ChevronBlockProcess"/>
    <dgm:cxn modelId="{B59CF57B-DA62-BD4C-9C15-8E9CAC9EDBB7}" type="presOf" srcId="{4D20C649-1986-E046-9362-D601600B425A}" destId="{54B59D8A-440F-F647-9FE0-BCAD38C70836}" srcOrd="0" destOrd="0" presId="urn:microsoft.com/office/officeart/2016/7/layout/ChevronBlockProcess"/>
    <dgm:cxn modelId="{74031BA6-9795-4A40-9117-F3E2B3975107}" srcId="{8C71E00B-9BD5-ED4A-BB68-1FE48D77DEE2}" destId="{D2C94DF4-30EF-BB42-9195-B051DA90317E}" srcOrd="0" destOrd="0" parTransId="{B182B92E-B1CF-F146-B055-03F72FB300DB}" sibTransId="{CC797A06-A302-6F45-8727-80522D4FD074}"/>
    <dgm:cxn modelId="{21DEBBCB-E389-7F4C-9A05-BA1B7CB2023C}" srcId="{3BC7BBC7-97CB-E040-87C0-42CC85A6D6D2}" destId="{8C71E00B-9BD5-ED4A-BB68-1FE48D77DEE2}" srcOrd="0" destOrd="0" parTransId="{221BD4C1-855A-6148-9DD4-781445ABA70C}" sibTransId="{859241F1-E421-7440-8459-3405FDB7371D}"/>
    <dgm:cxn modelId="{9B7E8D44-6691-FE47-9958-84F554C782EA}" type="presParOf" srcId="{86FEB138-8848-A746-ACE7-982ACAA171E9}" destId="{EDB4048F-D4E3-5743-98F9-5EC6BB632591}" srcOrd="0" destOrd="0" presId="urn:microsoft.com/office/officeart/2016/7/layout/ChevronBlockProcess"/>
    <dgm:cxn modelId="{C7FBA75D-224A-4A40-B206-18B691E05736}" type="presParOf" srcId="{EDB4048F-D4E3-5743-98F9-5EC6BB632591}" destId="{D60273EC-77F9-9144-8C2C-E4E0E1A64782}" srcOrd="0" destOrd="0" presId="urn:microsoft.com/office/officeart/2016/7/layout/ChevronBlockProcess"/>
    <dgm:cxn modelId="{AE3BA5A5-6E64-B54A-BE90-4C6FD45BBC70}" type="presParOf" srcId="{EDB4048F-D4E3-5743-98F9-5EC6BB632591}" destId="{D4275DAC-5476-D24D-8839-EFF45D761CCC}" srcOrd="1" destOrd="0" presId="urn:microsoft.com/office/officeart/2016/7/layout/ChevronBlockProcess"/>
    <dgm:cxn modelId="{02CBEDC6-EFEF-3743-AFBA-35EADF6C05F5}" type="presParOf" srcId="{86FEB138-8848-A746-ACE7-982ACAA171E9}" destId="{F13888F1-916E-8443-8E7E-7B86C55782EE}" srcOrd="1" destOrd="0" presId="urn:microsoft.com/office/officeart/2016/7/layout/ChevronBlockProcess"/>
    <dgm:cxn modelId="{0CD618B1-4317-DB49-BD12-F8364065631F}" type="presParOf" srcId="{86FEB138-8848-A746-ACE7-982ACAA171E9}" destId="{9F8F8BA6-BEFB-584E-BABE-8BDB55563DFC}" srcOrd="2" destOrd="0" presId="urn:microsoft.com/office/officeart/2016/7/layout/ChevronBlockProcess"/>
    <dgm:cxn modelId="{AD42DFBE-E003-E246-9B3A-53A085557DA4}" type="presParOf" srcId="{9F8F8BA6-BEFB-584E-BABE-8BDB55563DFC}" destId="{251847F5-8B64-8440-92B7-9279338E2F71}" srcOrd="0" destOrd="0" presId="urn:microsoft.com/office/officeart/2016/7/layout/ChevronBlockProcess"/>
    <dgm:cxn modelId="{AB78FF86-E753-9043-877D-DD9A7D20DDE9}" type="presParOf" srcId="{9F8F8BA6-BEFB-584E-BABE-8BDB55563DFC}" destId="{0105946B-1447-244F-934F-F8A52CF4E95E}" srcOrd="1" destOrd="0" presId="urn:microsoft.com/office/officeart/2016/7/layout/ChevronBlockProcess"/>
    <dgm:cxn modelId="{555D4979-F290-654A-A7E4-DEDBCDBC542F}" type="presParOf" srcId="{86FEB138-8848-A746-ACE7-982ACAA171E9}" destId="{FAF5917A-B687-3443-B9BE-7E0E2B1C73D5}" srcOrd="3" destOrd="0" presId="urn:microsoft.com/office/officeart/2016/7/layout/ChevronBlockProcess"/>
    <dgm:cxn modelId="{CACA1814-382E-4D42-B574-D8C7632F845D}" type="presParOf" srcId="{86FEB138-8848-A746-ACE7-982ACAA171E9}" destId="{3E5084F4-89BE-EE41-B932-D0FE63E29642}" srcOrd="4" destOrd="0" presId="urn:microsoft.com/office/officeart/2016/7/layout/ChevronBlockProcess"/>
    <dgm:cxn modelId="{55EBB651-43A7-1F49-BE6D-8B01D5053E74}" type="presParOf" srcId="{3E5084F4-89BE-EE41-B932-D0FE63E29642}" destId="{4204DA14-5D6F-CE42-B91F-6AA6A986303E}" srcOrd="0" destOrd="0" presId="urn:microsoft.com/office/officeart/2016/7/layout/ChevronBlockProcess"/>
    <dgm:cxn modelId="{3229F657-B2D0-414F-A580-8C56D71FD821}" type="presParOf" srcId="{3E5084F4-89BE-EE41-B932-D0FE63E29642}" destId="{54B59D8A-440F-F647-9FE0-BCAD38C70836}" srcOrd="1" destOrd="0" presId="urn:microsoft.com/office/officeart/2016/7/layout/Chevron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C5B212-2EE3-4D8A-9E1D-322793029E1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712F35F6-03A4-42A7-BE03-AA62BBD7A52B}">
      <dgm:prSet/>
      <dgm:spPr/>
      <dgm:t>
        <a:bodyPr/>
        <a:lstStyle/>
        <a:p>
          <a:pPr>
            <a:defRPr cap="all"/>
          </a:pPr>
          <a:r>
            <a:rPr lang="en-US" b="0" i="0"/>
            <a:t>Resources are owned by a third-party cloud service provider and are physically located in the provider data center. </a:t>
          </a:r>
          <a:endParaRPr lang="en-US"/>
        </a:p>
      </dgm:t>
    </dgm:pt>
    <dgm:pt modelId="{1CCDA20D-C88B-4DCE-99AD-A582E9A8B039}" type="parTrans" cxnId="{DCBFA96F-AC08-473B-8FEB-601365A73F73}">
      <dgm:prSet/>
      <dgm:spPr/>
      <dgm:t>
        <a:bodyPr/>
        <a:lstStyle/>
        <a:p>
          <a:endParaRPr lang="en-US"/>
        </a:p>
      </dgm:t>
    </dgm:pt>
    <dgm:pt modelId="{B6FA1D15-6839-437F-A471-D00D3C82517B}" type="sibTrans" cxnId="{DCBFA96F-AC08-473B-8FEB-601365A73F73}">
      <dgm:prSet/>
      <dgm:spPr/>
      <dgm:t>
        <a:bodyPr/>
        <a:lstStyle/>
        <a:p>
          <a:endParaRPr lang="en-US"/>
        </a:p>
      </dgm:t>
    </dgm:pt>
    <dgm:pt modelId="{8E5D992E-E569-4A2F-922D-358365F6E8FB}">
      <dgm:prSet/>
      <dgm:spPr/>
      <dgm:t>
        <a:bodyPr/>
        <a:lstStyle/>
        <a:p>
          <a:pPr>
            <a:defRPr cap="all"/>
          </a:pPr>
          <a:r>
            <a:rPr lang="en-US" b="0" i="0"/>
            <a:t>No resources are located at the customer data center. </a:t>
          </a:r>
          <a:endParaRPr lang="en-US"/>
        </a:p>
      </dgm:t>
    </dgm:pt>
    <dgm:pt modelId="{8AA21F90-C9E1-41AF-98EB-685A48BC2AC3}" type="parTrans" cxnId="{E961616E-8D2F-4783-B17E-162CF940B3DC}">
      <dgm:prSet/>
      <dgm:spPr/>
      <dgm:t>
        <a:bodyPr/>
        <a:lstStyle/>
        <a:p>
          <a:endParaRPr lang="en-US"/>
        </a:p>
      </dgm:t>
    </dgm:pt>
    <dgm:pt modelId="{23B3421D-2933-459F-B65B-488578E30023}" type="sibTrans" cxnId="{E961616E-8D2F-4783-B17E-162CF940B3DC}">
      <dgm:prSet/>
      <dgm:spPr/>
      <dgm:t>
        <a:bodyPr/>
        <a:lstStyle/>
        <a:p>
          <a:endParaRPr lang="en-US"/>
        </a:p>
      </dgm:t>
    </dgm:pt>
    <dgm:pt modelId="{0FE7C332-8D6D-414E-9CD8-773198F0EFC0}">
      <dgm:prSet/>
      <dgm:spPr/>
      <dgm:t>
        <a:bodyPr/>
        <a:lstStyle/>
        <a:p>
          <a:pPr>
            <a:defRPr cap="all"/>
          </a:pPr>
          <a:r>
            <a:rPr lang="en-US" b="0" i="0"/>
            <a:t>Physical and virtual resources in the provider data center also are shared between multiple organizations. </a:t>
          </a:r>
          <a:endParaRPr lang="en-US"/>
        </a:p>
      </dgm:t>
    </dgm:pt>
    <dgm:pt modelId="{972415C0-7F3D-4C05-8D62-BD6139AB6657}" type="parTrans" cxnId="{43BD55B7-C5D9-4E94-84D4-989602C075A9}">
      <dgm:prSet/>
      <dgm:spPr/>
      <dgm:t>
        <a:bodyPr/>
        <a:lstStyle/>
        <a:p>
          <a:endParaRPr lang="en-US"/>
        </a:p>
      </dgm:t>
    </dgm:pt>
    <dgm:pt modelId="{42E478DF-305E-4523-A180-1D1CFA9E3C37}" type="sibTrans" cxnId="{43BD55B7-C5D9-4E94-84D4-989602C075A9}">
      <dgm:prSet/>
      <dgm:spPr/>
      <dgm:t>
        <a:bodyPr/>
        <a:lstStyle/>
        <a:p>
          <a:endParaRPr lang="en-US"/>
        </a:p>
      </dgm:t>
    </dgm:pt>
    <dgm:pt modelId="{CD1BDBBC-3261-486C-A450-268D84EF40E7}">
      <dgm:prSet/>
      <dgm:spPr/>
      <dgm:t>
        <a:bodyPr/>
        <a:lstStyle/>
        <a:p>
          <a:pPr>
            <a:defRPr cap="all"/>
          </a:pPr>
          <a:r>
            <a:rPr lang="en-US" b="0" i="0"/>
            <a:t>Customers and end users access these services over the Internet using a web browser.</a:t>
          </a:r>
          <a:endParaRPr lang="en-US"/>
        </a:p>
      </dgm:t>
    </dgm:pt>
    <dgm:pt modelId="{6885E7E1-DA13-49CB-9066-F257942BE3BD}" type="parTrans" cxnId="{AE4C6096-2A68-463E-88A8-6386AE138821}">
      <dgm:prSet/>
      <dgm:spPr/>
      <dgm:t>
        <a:bodyPr/>
        <a:lstStyle/>
        <a:p>
          <a:endParaRPr lang="en-US"/>
        </a:p>
      </dgm:t>
    </dgm:pt>
    <dgm:pt modelId="{61280D92-F191-46BA-B712-EDC15B18BD79}" type="sibTrans" cxnId="{AE4C6096-2A68-463E-88A8-6386AE138821}">
      <dgm:prSet/>
      <dgm:spPr/>
      <dgm:t>
        <a:bodyPr/>
        <a:lstStyle/>
        <a:p>
          <a:endParaRPr lang="en-US"/>
        </a:p>
      </dgm:t>
    </dgm:pt>
    <dgm:pt modelId="{2F07BB56-2BED-4641-840C-151952C7BDC1}" type="pres">
      <dgm:prSet presAssocID="{94C5B212-2EE3-4D8A-9E1D-322793029E1D}" presName="root" presStyleCnt="0">
        <dgm:presLayoutVars>
          <dgm:dir/>
          <dgm:resizeHandles val="exact"/>
        </dgm:presLayoutVars>
      </dgm:prSet>
      <dgm:spPr/>
    </dgm:pt>
    <dgm:pt modelId="{795C5835-80D7-4ACE-BD08-499E8C6B78F0}" type="pres">
      <dgm:prSet presAssocID="{712F35F6-03A4-42A7-BE03-AA62BBD7A52B}" presName="compNode" presStyleCnt="0"/>
      <dgm:spPr/>
    </dgm:pt>
    <dgm:pt modelId="{8B0E8B81-400D-4267-A2F7-F6F6F8C18E46}" type="pres">
      <dgm:prSet presAssocID="{712F35F6-03A4-42A7-BE03-AA62BBD7A52B}" presName="iconBgRect" presStyleLbl="bgShp" presStyleIdx="0" presStyleCnt="4"/>
      <dgm:spPr/>
    </dgm:pt>
    <dgm:pt modelId="{87C6B574-2AB8-46B3-8010-C556E36B8BDC}" type="pres">
      <dgm:prSet presAssocID="{712F35F6-03A4-42A7-BE03-AA62BBD7A5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2034612-76E2-4838-B326-E763660DB1A0}" type="pres">
      <dgm:prSet presAssocID="{712F35F6-03A4-42A7-BE03-AA62BBD7A52B}" presName="spaceRect" presStyleCnt="0"/>
      <dgm:spPr/>
    </dgm:pt>
    <dgm:pt modelId="{4967B825-C4E1-4570-8B69-37FCEBDC8404}" type="pres">
      <dgm:prSet presAssocID="{712F35F6-03A4-42A7-BE03-AA62BBD7A52B}" presName="textRect" presStyleLbl="revTx" presStyleIdx="0" presStyleCnt="4">
        <dgm:presLayoutVars>
          <dgm:chMax val="1"/>
          <dgm:chPref val="1"/>
        </dgm:presLayoutVars>
      </dgm:prSet>
      <dgm:spPr/>
    </dgm:pt>
    <dgm:pt modelId="{19E1E38B-B737-4A07-8F8A-212F47EAF641}" type="pres">
      <dgm:prSet presAssocID="{B6FA1D15-6839-437F-A471-D00D3C82517B}" presName="sibTrans" presStyleCnt="0"/>
      <dgm:spPr/>
    </dgm:pt>
    <dgm:pt modelId="{E0F0B03A-171D-4015-8CC9-1D8BC630211D}" type="pres">
      <dgm:prSet presAssocID="{8E5D992E-E569-4A2F-922D-358365F6E8FB}" presName="compNode" presStyleCnt="0"/>
      <dgm:spPr/>
    </dgm:pt>
    <dgm:pt modelId="{D28BAA21-E8E5-40B1-B12F-8E0DF2168CB6}" type="pres">
      <dgm:prSet presAssocID="{8E5D992E-E569-4A2F-922D-358365F6E8FB}" presName="iconBgRect" presStyleLbl="bgShp" presStyleIdx="1" presStyleCnt="4"/>
      <dgm:spPr/>
    </dgm:pt>
    <dgm:pt modelId="{35A26E71-24E7-4D72-A2DB-E3C86EEFEA24}" type="pres">
      <dgm:prSet presAssocID="{8E5D992E-E569-4A2F-922D-358365F6E8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BE9CA244-1AB8-4887-B513-6B63C03DE450}" type="pres">
      <dgm:prSet presAssocID="{8E5D992E-E569-4A2F-922D-358365F6E8FB}" presName="spaceRect" presStyleCnt="0"/>
      <dgm:spPr/>
    </dgm:pt>
    <dgm:pt modelId="{ECEC7A81-BDED-43B4-A003-0A870657C2B5}" type="pres">
      <dgm:prSet presAssocID="{8E5D992E-E569-4A2F-922D-358365F6E8FB}" presName="textRect" presStyleLbl="revTx" presStyleIdx="1" presStyleCnt="4">
        <dgm:presLayoutVars>
          <dgm:chMax val="1"/>
          <dgm:chPref val="1"/>
        </dgm:presLayoutVars>
      </dgm:prSet>
      <dgm:spPr/>
    </dgm:pt>
    <dgm:pt modelId="{0F43B0FF-E998-49D9-9BF5-E0F835DB459D}" type="pres">
      <dgm:prSet presAssocID="{23B3421D-2933-459F-B65B-488578E30023}" presName="sibTrans" presStyleCnt="0"/>
      <dgm:spPr/>
    </dgm:pt>
    <dgm:pt modelId="{3C91A682-D879-4518-A6DC-056915FF78C3}" type="pres">
      <dgm:prSet presAssocID="{0FE7C332-8D6D-414E-9CD8-773198F0EFC0}" presName="compNode" presStyleCnt="0"/>
      <dgm:spPr/>
    </dgm:pt>
    <dgm:pt modelId="{59C5879C-5C9E-407D-B6E4-1DBD5C835FC7}" type="pres">
      <dgm:prSet presAssocID="{0FE7C332-8D6D-414E-9CD8-773198F0EFC0}" presName="iconBgRect" presStyleLbl="bgShp" presStyleIdx="2" presStyleCnt="4"/>
      <dgm:spPr/>
    </dgm:pt>
    <dgm:pt modelId="{6D7E994E-8D0B-4240-9A07-F660486AB64E}" type="pres">
      <dgm:prSet presAssocID="{0FE7C332-8D6D-414E-9CD8-773198F0EF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4778B2FE-B942-41C0-938D-2DFF30DE7D68}" type="pres">
      <dgm:prSet presAssocID="{0FE7C332-8D6D-414E-9CD8-773198F0EFC0}" presName="spaceRect" presStyleCnt="0"/>
      <dgm:spPr/>
    </dgm:pt>
    <dgm:pt modelId="{8376689A-427F-46CC-9AB6-D28F43A33593}" type="pres">
      <dgm:prSet presAssocID="{0FE7C332-8D6D-414E-9CD8-773198F0EFC0}" presName="textRect" presStyleLbl="revTx" presStyleIdx="2" presStyleCnt="4">
        <dgm:presLayoutVars>
          <dgm:chMax val="1"/>
          <dgm:chPref val="1"/>
        </dgm:presLayoutVars>
      </dgm:prSet>
      <dgm:spPr/>
    </dgm:pt>
    <dgm:pt modelId="{034718B7-240F-4090-8CB7-D3527B0CC46A}" type="pres">
      <dgm:prSet presAssocID="{42E478DF-305E-4523-A180-1D1CFA9E3C37}" presName="sibTrans" presStyleCnt="0"/>
      <dgm:spPr/>
    </dgm:pt>
    <dgm:pt modelId="{0537D1B8-D6BC-4540-B18A-D91B55749A06}" type="pres">
      <dgm:prSet presAssocID="{CD1BDBBC-3261-486C-A450-268D84EF40E7}" presName="compNode" presStyleCnt="0"/>
      <dgm:spPr/>
    </dgm:pt>
    <dgm:pt modelId="{4B9B7CEC-CC03-48B6-8ABD-0314AAB1EA5E}" type="pres">
      <dgm:prSet presAssocID="{CD1BDBBC-3261-486C-A450-268D84EF40E7}" presName="iconBgRect" presStyleLbl="bgShp" presStyleIdx="3" presStyleCnt="4"/>
      <dgm:spPr/>
    </dgm:pt>
    <dgm:pt modelId="{BDECA6DA-C436-4BD5-889A-07E0D9CC6F18}" type="pres">
      <dgm:prSet presAssocID="{CD1BDBBC-3261-486C-A450-268D84EF40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58462B6F-55BF-430E-9490-1D4D9FD6BBDF}" type="pres">
      <dgm:prSet presAssocID="{CD1BDBBC-3261-486C-A450-268D84EF40E7}" presName="spaceRect" presStyleCnt="0"/>
      <dgm:spPr/>
    </dgm:pt>
    <dgm:pt modelId="{E3ECDEC3-7EEF-484B-B8F8-DAA228C72B33}" type="pres">
      <dgm:prSet presAssocID="{CD1BDBBC-3261-486C-A450-268D84EF40E7}" presName="textRect" presStyleLbl="revTx" presStyleIdx="3" presStyleCnt="4">
        <dgm:presLayoutVars>
          <dgm:chMax val="1"/>
          <dgm:chPref val="1"/>
        </dgm:presLayoutVars>
      </dgm:prSet>
      <dgm:spPr/>
    </dgm:pt>
  </dgm:ptLst>
  <dgm:cxnLst>
    <dgm:cxn modelId="{E2EBAB1F-81CB-4CE8-9C60-FC1CCA345F03}" type="presOf" srcId="{712F35F6-03A4-42A7-BE03-AA62BBD7A52B}" destId="{4967B825-C4E1-4570-8B69-37FCEBDC8404}" srcOrd="0" destOrd="0" presId="urn:microsoft.com/office/officeart/2018/5/layout/IconCircleLabelList"/>
    <dgm:cxn modelId="{DAF86B4C-0938-4758-BC0A-7F21549B1BFC}" type="presOf" srcId="{94C5B212-2EE3-4D8A-9E1D-322793029E1D}" destId="{2F07BB56-2BED-4641-840C-151952C7BDC1}" srcOrd="0" destOrd="0" presId="urn:microsoft.com/office/officeart/2018/5/layout/IconCircleLabelList"/>
    <dgm:cxn modelId="{E961616E-8D2F-4783-B17E-162CF940B3DC}" srcId="{94C5B212-2EE3-4D8A-9E1D-322793029E1D}" destId="{8E5D992E-E569-4A2F-922D-358365F6E8FB}" srcOrd="1" destOrd="0" parTransId="{8AA21F90-C9E1-41AF-98EB-685A48BC2AC3}" sibTransId="{23B3421D-2933-459F-B65B-488578E30023}"/>
    <dgm:cxn modelId="{DCBFA96F-AC08-473B-8FEB-601365A73F73}" srcId="{94C5B212-2EE3-4D8A-9E1D-322793029E1D}" destId="{712F35F6-03A4-42A7-BE03-AA62BBD7A52B}" srcOrd="0" destOrd="0" parTransId="{1CCDA20D-C88B-4DCE-99AD-A582E9A8B039}" sibTransId="{B6FA1D15-6839-437F-A471-D00D3C82517B}"/>
    <dgm:cxn modelId="{AE4C6096-2A68-463E-88A8-6386AE138821}" srcId="{94C5B212-2EE3-4D8A-9E1D-322793029E1D}" destId="{CD1BDBBC-3261-486C-A450-268D84EF40E7}" srcOrd="3" destOrd="0" parTransId="{6885E7E1-DA13-49CB-9066-F257942BE3BD}" sibTransId="{61280D92-F191-46BA-B712-EDC15B18BD79}"/>
    <dgm:cxn modelId="{43BD55B7-C5D9-4E94-84D4-989602C075A9}" srcId="{94C5B212-2EE3-4D8A-9E1D-322793029E1D}" destId="{0FE7C332-8D6D-414E-9CD8-773198F0EFC0}" srcOrd="2" destOrd="0" parTransId="{972415C0-7F3D-4C05-8D62-BD6139AB6657}" sibTransId="{42E478DF-305E-4523-A180-1D1CFA9E3C37}"/>
    <dgm:cxn modelId="{1CF82ED2-5520-42AA-9532-60720FEE484C}" type="presOf" srcId="{CD1BDBBC-3261-486C-A450-268D84EF40E7}" destId="{E3ECDEC3-7EEF-484B-B8F8-DAA228C72B33}" srcOrd="0" destOrd="0" presId="urn:microsoft.com/office/officeart/2018/5/layout/IconCircleLabelList"/>
    <dgm:cxn modelId="{2D0CFAE3-F9D2-40C1-A53F-6E6FEEF60982}" type="presOf" srcId="{8E5D992E-E569-4A2F-922D-358365F6E8FB}" destId="{ECEC7A81-BDED-43B4-A003-0A870657C2B5}" srcOrd="0" destOrd="0" presId="urn:microsoft.com/office/officeart/2018/5/layout/IconCircleLabelList"/>
    <dgm:cxn modelId="{08E898F4-035B-4DA0-9E7D-95A2F53F693E}" type="presOf" srcId="{0FE7C332-8D6D-414E-9CD8-773198F0EFC0}" destId="{8376689A-427F-46CC-9AB6-D28F43A33593}" srcOrd="0" destOrd="0" presId="urn:microsoft.com/office/officeart/2018/5/layout/IconCircleLabelList"/>
    <dgm:cxn modelId="{33F23D89-E8AC-4B6A-8A26-FA76CB589E9D}" type="presParOf" srcId="{2F07BB56-2BED-4641-840C-151952C7BDC1}" destId="{795C5835-80D7-4ACE-BD08-499E8C6B78F0}" srcOrd="0" destOrd="0" presId="urn:microsoft.com/office/officeart/2018/5/layout/IconCircleLabelList"/>
    <dgm:cxn modelId="{F86A928D-3EB9-453E-AC59-2C9C6340DD61}" type="presParOf" srcId="{795C5835-80D7-4ACE-BD08-499E8C6B78F0}" destId="{8B0E8B81-400D-4267-A2F7-F6F6F8C18E46}" srcOrd="0" destOrd="0" presId="urn:microsoft.com/office/officeart/2018/5/layout/IconCircleLabelList"/>
    <dgm:cxn modelId="{7356A3D7-4517-4ACA-847C-582B427E7B6E}" type="presParOf" srcId="{795C5835-80D7-4ACE-BD08-499E8C6B78F0}" destId="{87C6B574-2AB8-46B3-8010-C556E36B8BDC}" srcOrd="1" destOrd="0" presId="urn:microsoft.com/office/officeart/2018/5/layout/IconCircleLabelList"/>
    <dgm:cxn modelId="{67136AEB-1F19-49C9-8F2B-1BE7D2A732CA}" type="presParOf" srcId="{795C5835-80D7-4ACE-BD08-499E8C6B78F0}" destId="{42034612-76E2-4838-B326-E763660DB1A0}" srcOrd="2" destOrd="0" presId="urn:microsoft.com/office/officeart/2018/5/layout/IconCircleLabelList"/>
    <dgm:cxn modelId="{38F80A80-B8D3-4A83-B63E-1642400D35C8}" type="presParOf" srcId="{795C5835-80D7-4ACE-BD08-499E8C6B78F0}" destId="{4967B825-C4E1-4570-8B69-37FCEBDC8404}" srcOrd="3" destOrd="0" presId="urn:microsoft.com/office/officeart/2018/5/layout/IconCircleLabelList"/>
    <dgm:cxn modelId="{2CBEFF5B-5A6E-4F54-9F83-BD435F36D7A8}" type="presParOf" srcId="{2F07BB56-2BED-4641-840C-151952C7BDC1}" destId="{19E1E38B-B737-4A07-8F8A-212F47EAF641}" srcOrd="1" destOrd="0" presId="urn:microsoft.com/office/officeart/2018/5/layout/IconCircleLabelList"/>
    <dgm:cxn modelId="{10069402-EBE5-4801-89E5-3A6A62F71DF3}" type="presParOf" srcId="{2F07BB56-2BED-4641-840C-151952C7BDC1}" destId="{E0F0B03A-171D-4015-8CC9-1D8BC630211D}" srcOrd="2" destOrd="0" presId="urn:microsoft.com/office/officeart/2018/5/layout/IconCircleLabelList"/>
    <dgm:cxn modelId="{936CAB9D-302E-40B1-9D91-D3BEF10368D4}" type="presParOf" srcId="{E0F0B03A-171D-4015-8CC9-1D8BC630211D}" destId="{D28BAA21-E8E5-40B1-B12F-8E0DF2168CB6}" srcOrd="0" destOrd="0" presId="urn:microsoft.com/office/officeart/2018/5/layout/IconCircleLabelList"/>
    <dgm:cxn modelId="{4E10EAA7-898A-4F93-813C-13BE52458699}" type="presParOf" srcId="{E0F0B03A-171D-4015-8CC9-1D8BC630211D}" destId="{35A26E71-24E7-4D72-A2DB-E3C86EEFEA24}" srcOrd="1" destOrd="0" presId="urn:microsoft.com/office/officeart/2018/5/layout/IconCircleLabelList"/>
    <dgm:cxn modelId="{B753B7A4-3EAA-4A10-A809-70370676D779}" type="presParOf" srcId="{E0F0B03A-171D-4015-8CC9-1D8BC630211D}" destId="{BE9CA244-1AB8-4887-B513-6B63C03DE450}" srcOrd="2" destOrd="0" presId="urn:microsoft.com/office/officeart/2018/5/layout/IconCircleLabelList"/>
    <dgm:cxn modelId="{D945CC67-694E-49F4-9F34-191B53474E32}" type="presParOf" srcId="{E0F0B03A-171D-4015-8CC9-1D8BC630211D}" destId="{ECEC7A81-BDED-43B4-A003-0A870657C2B5}" srcOrd="3" destOrd="0" presId="urn:microsoft.com/office/officeart/2018/5/layout/IconCircleLabelList"/>
    <dgm:cxn modelId="{08E34BBA-1A73-4A60-B61E-5C6577F85A2F}" type="presParOf" srcId="{2F07BB56-2BED-4641-840C-151952C7BDC1}" destId="{0F43B0FF-E998-49D9-9BF5-E0F835DB459D}" srcOrd="3" destOrd="0" presId="urn:microsoft.com/office/officeart/2018/5/layout/IconCircleLabelList"/>
    <dgm:cxn modelId="{F5F4FFF8-B13A-412A-92CD-2D8411875480}" type="presParOf" srcId="{2F07BB56-2BED-4641-840C-151952C7BDC1}" destId="{3C91A682-D879-4518-A6DC-056915FF78C3}" srcOrd="4" destOrd="0" presId="urn:microsoft.com/office/officeart/2018/5/layout/IconCircleLabelList"/>
    <dgm:cxn modelId="{D1855066-A364-4586-A28F-3B9DAC3F6E0D}" type="presParOf" srcId="{3C91A682-D879-4518-A6DC-056915FF78C3}" destId="{59C5879C-5C9E-407D-B6E4-1DBD5C835FC7}" srcOrd="0" destOrd="0" presId="urn:microsoft.com/office/officeart/2018/5/layout/IconCircleLabelList"/>
    <dgm:cxn modelId="{E3D5361C-70CD-4EA6-9658-10998E659616}" type="presParOf" srcId="{3C91A682-D879-4518-A6DC-056915FF78C3}" destId="{6D7E994E-8D0B-4240-9A07-F660486AB64E}" srcOrd="1" destOrd="0" presId="urn:microsoft.com/office/officeart/2018/5/layout/IconCircleLabelList"/>
    <dgm:cxn modelId="{C38284CF-CEC5-4C06-A684-0ED222B8AC9B}" type="presParOf" srcId="{3C91A682-D879-4518-A6DC-056915FF78C3}" destId="{4778B2FE-B942-41C0-938D-2DFF30DE7D68}" srcOrd="2" destOrd="0" presId="urn:microsoft.com/office/officeart/2018/5/layout/IconCircleLabelList"/>
    <dgm:cxn modelId="{9892D828-6250-4074-A7C2-AE33CDC5BE3C}" type="presParOf" srcId="{3C91A682-D879-4518-A6DC-056915FF78C3}" destId="{8376689A-427F-46CC-9AB6-D28F43A33593}" srcOrd="3" destOrd="0" presId="urn:microsoft.com/office/officeart/2018/5/layout/IconCircleLabelList"/>
    <dgm:cxn modelId="{182321E7-5F65-4263-BA7F-3163514DFD12}" type="presParOf" srcId="{2F07BB56-2BED-4641-840C-151952C7BDC1}" destId="{034718B7-240F-4090-8CB7-D3527B0CC46A}" srcOrd="5" destOrd="0" presId="urn:microsoft.com/office/officeart/2018/5/layout/IconCircleLabelList"/>
    <dgm:cxn modelId="{02A31D6E-47EE-4DF9-BEA0-75DD316FF18E}" type="presParOf" srcId="{2F07BB56-2BED-4641-840C-151952C7BDC1}" destId="{0537D1B8-D6BC-4540-B18A-D91B55749A06}" srcOrd="6" destOrd="0" presId="urn:microsoft.com/office/officeart/2018/5/layout/IconCircleLabelList"/>
    <dgm:cxn modelId="{EE59E3B8-BF31-4291-AC30-3CFB3F78FBA8}" type="presParOf" srcId="{0537D1B8-D6BC-4540-B18A-D91B55749A06}" destId="{4B9B7CEC-CC03-48B6-8ABD-0314AAB1EA5E}" srcOrd="0" destOrd="0" presId="urn:microsoft.com/office/officeart/2018/5/layout/IconCircleLabelList"/>
    <dgm:cxn modelId="{F91D6BE3-0995-4479-A251-42F599B3FAE8}" type="presParOf" srcId="{0537D1B8-D6BC-4540-B18A-D91B55749A06}" destId="{BDECA6DA-C436-4BD5-889A-07E0D9CC6F18}" srcOrd="1" destOrd="0" presId="urn:microsoft.com/office/officeart/2018/5/layout/IconCircleLabelList"/>
    <dgm:cxn modelId="{DA717CE3-AFAE-4C69-B442-3AC5AB44EFDE}" type="presParOf" srcId="{0537D1B8-D6BC-4540-B18A-D91B55749A06}" destId="{58462B6F-55BF-430E-9490-1D4D9FD6BBDF}" srcOrd="2" destOrd="0" presId="urn:microsoft.com/office/officeart/2018/5/layout/IconCircleLabelList"/>
    <dgm:cxn modelId="{5C96EF90-53D6-44F0-8EED-0B98367C0598}" type="presParOf" srcId="{0537D1B8-D6BC-4540-B18A-D91B55749A06}" destId="{E3ECDEC3-7EEF-484B-B8F8-DAA228C72B3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C5B212-2EE3-4D8A-9E1D-322793029E1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12F35F6-03A4-42A7-BE03-AA62BBD7A52B}">
      <dgm:prSet/>
      <dgm:spPr/>
      <dgm:t>
        <a:bodyPr/>
        <a:lstStyle/>
        <a:p>
          <a:pPr>
            <a:lnSpc>
              <a:spcPct val="100000"/>
            </a:lnSpc>
          </a:pPr>
          <a:r>
            <a:rPr lang="en-IN" b="0" i="0">
              <a:solidFill>
                <a:schemeClr val="bg2"/>
              </a:solidFill>
            </a:rPr>
            <a:t>Resources of a private cloud are used exclusively by a single organization. </a:t>
          </a:r>
          <a:endParaRPr lang="en-US">
            <a:solidFill>
              <a:schemeClr val="bg2"/>
            </a:solidFill>
          </a:endParaRPr>
        </a:p>
      </dgm:t>
    </dgm:pt>
    <dgm:pt modelId="{1CCDA20D-C88B-4DCE-99AD-A582E9A8B039}" type="parTrans" cxnId="{DCBFA96F-AC08-473B-8FEB-601365A73F73}">
      <dgm:prSet/>
      <dgm:spPr/>
      <dgm:t>
        <a:bodyPr/>
        <a:lstStyle/>
        <a:p>
          <a:endParaRPr lang="en-US"/>
        </a:p>
      </dgm:t>
    </dgm:pt>
    <dgm:pt modelId="{B6FA1D15-6839-437F-A471-D00D3C82517B}" type="sibTrans" cxnId="{DCBFA96F-AC08-473B-8FEB-601365A73F73}">
      <dgm:prSet/>
      <dgm:spPr/>
      <dgm:t>
        <a:bodyPr/>
        <a:lstStyle/>
        <a:p>
          <a:pPr>
            <a:lnSpc>
              <a:spcPct val="100000"/>
            </a:lnSpc>
          </a:pPr>
          <a:endParaRPr lang="en-US"/>
        </a:p>
      </dgm:t>
    </dgm:pt>
    <dgm:pt modelId="{E9ED12FC-B0A8-FE4D-93B4-3B1DCF1A76D9}">
      <dgm:prSet/>
      <dgm:spPr/>
      <dgm:t>
        <a:bodyPr/>
        <a:lstStyle/>
        <a:p>
          <a:pPr>
            <a:lnSpc>
              <a:spcPct val="100000"/>
            </a:lnSpc>
          </a:pPr>
          <a:r>
            <a:rPr lang="en-IN" b="0" i="0">
              <a:solidFill>
                <a:schemeClr val="bg2"/>
              </a:solidFill>
            </a:rPr>
            <a:t>They can be physically located at the data center of an organization or in a cloud provider data center. </a:t>
          </a:r>
          <a:endParaRPr lang="en-US">
            <a:solidFill>
              <a:schemeClr val="bg2"/>
            </a:solidFill>
          </a:endParaRPr>
        </a:p>
      </dgm:t>
    </dgm:pt>
    <dgm:pt modelId="{DC3B8E1D-2C1B-F34B-A4B9-40B40B29D816}" type="parTrans" cxnId="{145B1139-C3F1-F742-BA96-A9857095036D}">
      <dgm:prSet/>
      <dgm:spPr/>
      <dgm:t>
        <a:bodyPr/>
        <a:lstStyle/>
        <a:p>
          <a:endParaRPr lang="en-GB"/>
        </a:p>
      </dgm:t>
    </dgm:pt>
    <dgm:pt modelId="{69A6E6DA-0433-DD41-B986-FA1EE292B72A}" type="sibTrans" cxnId="{145B1139-C3F1-F742-BA96-A9857095036D}">
      <dgm:prSet/>
      <dgm:spPr/>
      <dgm:t>
        <a:bodyPr/>
        <a:lstStyle/>
        <a:p>
          <a:pPr>
            <a:lnSpc>
              <a:spcPct val="100000"/>
            </a:lnSpc>
          </a:pPr>
          <a:endParaRPr lang="en-GB"/>
        </a:p>
      </dgm:t>
    </dgm:pt>
    <dgm:pt modelId="{6BCCC384-894B-5F42-A42C-0FB51FB5BA6C}">
      <dgm:prSet/>
      <dgm:spPr/>
      <dgm:t>
        <a:bodyPr/>
        <a:lstStyle/>
        <a:p>
          <a:pPr>
            <a:lnSpc>
              <a:spcPct val="100000"/>
            </a:lnSpc>
          </a:pPr>
          <a:r>
            <a:rPr lang="en-IN" b="0" i="0" dirty="0">
              <a:solidFill>
                <a:schemeClr val="bg2"/>
              </a:solidFill>
            </a:rPr>
            <a:t>Services in private cloud are always maintained on a private network, and the hardware and software are dedicated to a single organization. </a:t>
          </a:r>
          <a:endParaRPr lang="en-US" dirty="0">
            <a:solidFill>
              <a:schemeClr val="bg2"/>
            </a:solidFill>
          </a:endParaRPr>
        </a:p>
      </dgm:t>
    </dgm:pt>
    <dgm:pt modelId="{6A4437FA-A530-664E-B3C8-09537AA85AD0}" type="parTrans" cxnId="{436DDB4A-C7E8-3B4B-9C0C-69BB9D2727AE}">
      <dgm:prSet/>
      <dgm:spPr/>
      <dgm:t>
        <a:bodyPr/>
        <a:lstStyle/>
        <a:p>
          <a:endParaRPr lang="en-GB"/>
        </a:p>
      </dgm:t>
    </dgm:pt>
    <dgm:pt modelId="{60DFB3CF-9E51-3C43-AA34-B719275AAB39}" type="sibTrans" cxnId="{436DDB4A-C7E8-3B4B-9C0C-69BB9D2727AE}">
      <dgm:prSet/>
      <dgm:spPr/>
      <dgm:t>
        <a:bodyPr/>
        <a:lstStyle/>
        <a:p>
          <a:pPr>
            <a:lnSpc>
              <a:spcPct val="100000"/>
            </a:lnSpc>
          </a:pPr>
          <a:endParaRPr lang="en-GB"/>
        </a:p>
      </dgm:t>
    </dgm:pt>
    <dgm:pt modelId="{37744F57-4162-EE41-B81F-44FE9F2C5F0D}">
      <dgm:prSet/>
      <dgm:spPr/>
      <dgm:t>
        <a:bodyPr/>
        <a:lstStyle/>
        <a:p>
          <a:pPr>
            <a:lnSpc>
              <a:spcPct val="100000"/>
            </a:lnSpc>
          </a:pPr>
          <a:r>
            <a:rPr lang="en-IN" b="0" i="0">
              <a:solidFill>
                <a:schemeClr val="bg2"/>
              </a:solidFill>
            </a:rPr>
            <a:t>Private clouds often are used by financial institutions, government agencies, and other organizations with business-critical operations.</a:t>
          </a:r>
          <a:endParaRPr lang="en-US">
            <a:solidFill>
              <a:schemeClr val="bg2"/>
            </a:solidFill>
          </a:endParaRPr>
        </a:p>
      </dgm:t>
    </dgm:pt>
    <dgm:pt modelId="{224539F8-12DF-0447-983C-D955282AFA30}" type="parTrans" cxnId="{B1FE8464-CB11-514B-AEFB-F9A82E6D9334}">
      <dgm:prSet/>
      <dgm:spPr/>
      <dgm:t>
        <a:bodyPr/>
        <a:lstStyle/>
        <a:p>
          <a:endParaRPr lang="en-GB"/>
        </a:p>
      </dgm:t>
    </dgm:pt>
    <dgm:pt modelId="{8BC8923A-125F-ED4A-9CFF-34CFFE7C2408}" type="sibTrans" cxnId="{B1FE8464-CB11-514B-AEFB-F9A82E6D9334}">
      <dgm:prSet/>
      <dgm:spPr/>
      <dgm:t>
        <a:bodyPr/>
        <a:lstStyle/>
        <a:p>
          <a:endParaRPr lang="en-US"/>
        </a:p>
      </dgm:t>
    </dgm:pt>
    <dgm:pt modelId="{65A979E3-B01C-40AB-BF74-FA3774ED33CB}" type="pres">
      <dgm:prSet presAssocID="{94C5B212-2EE3-4D8A-9E1D-322793029E1D}" presName="root" presStyleCnt="0">
        <dgm:presLayoutVars>
          <dgm:dir/>
          <dgm:resizeHandles val="exact"/>
        </dgm:presLayoutVars>
      </dgm:prSet>
      <dgm:spPr/>
    </dgm:pt>
    <dgm:pt modelId="{100C5D2F-A9DA-4C8D-B776-E34D7780E55F}" type="pres">
      <dgm:prSet presAssocID="{94C5B212-2EE3-4D8A-9E1D-322793029E1D}" presName="container" presStyleCnt="0">
        <dgm:presLayoutVars>
          <dgm:dir/>
          <dgm:resizeHandles val="exact"/>
        </dgm:presLayoutVars>
      </dgm:prSet>
      <dgm:spPr/>
    </dgm:pt>
    <dgm:pt modelId="{326F9490-3BC1-4273-AA10-45B64AD45B2C}" type="pres">
      <dgm:prSet presAssocID="{712F35F6-03A4-42A7-BE03-AA62BBD7A52B}" presName="compNode" presStyleCnt="0"/>
      <dgm:spPr/>
    </dgm:pt>
    <dgm:pt modelId="{C5B4E870-7699-4BBB-9A11-814C5C04E3CA}" type="pres">
      <dgm:prSet presAssocID="{712F35F6-03A4-42A7-BE03-AA62BBD7A52B}" presName="iconBgRect" presStyleLbl="bgShp" presStyleIdx="0" presStyleCnt="4"/>
      <dgm:spPr/>
    </dgm:pt>
    <dgm:pt modelId="{EBAC4CFD-0EBE-492B-9A23-7B2BAD0CE31C}" type="pres">
      <dgm:prSet presAssocID="{712F35F6-03A4-42A7-BE03-AA62BBD7A52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78D1F6B8-97D8-4567-B799-D65BC1BA30FD}" type="pres">
      <dgm:prSet presAssocID="{712F35F6-03A4-42A7-BE03-AA62BBD7A52B}" presName="spaceRect" presStyleCnt="0"/>
      <dgm:spPr/>
    </dgm:pt>
    <dgm:pt modelId="{931065F5-D272-4CC1-8A11-7964568E9AF1}" type="pres">
      <dgm:prSet presAssocID="{712F35F6-03A4-42A7-BE03-AA62BBD7A52B}" presName="textRect" presStyleLbl="revTx" presStyleIdx="0" presStyleCnt="4">
        <dgm:presLayoutVars>
          <dgm:chMax val="1"/>
          <dgm:chPref val="1"/>
        </dgm:presLayoutVars>
      </dgm:prSet>
      <dgm:spPr/>
    </dgm:pt>
    <dgm:pt modelId="{568702AD-5176-443A-B5DF-9A1028760F09}" type="pres">
      <dgm:prSet presAssocID="{B6FA1D15-6839-437F-A471-D00D3C82517B}" presName="sibTrans" presStyleLbl="sibTrans2D1" presStyleIdx="0" presStyleCnt="0"/>
      <dgm:spPr/>
    </dgm:pt>
    <dgm:pt modelId="{586BFE5C-D195-4B4C-9BDB-B31639EA95B3}" type="pres">
      <dgm:prSet presAssocID="{E9ED12FC-B0A8-FE4D-93B4-3B1DCF1A76D9}" presName="compNode" presStyleCnt="0"/>
      <dgm:spPr/>
    </dgm:pt>
    <dgm:pt modelId="{380221C0-CB6F-4085-9FDE-1363AFC10A2E}" type="pres">
      <dgm:prSet presAssocID="{E9ED12FC-B0A8-FE4D-93B4-3B1DCF1A76D9}" presName="iconBgRect" presStyleLbl="bgShp" presStyleIdx="1" presStyleCnt="4"/>
      <dgm:spPr/>
    </dgm:pt>
    <dgm:pt modelId="{823FB557-B664-4AB6-9422-C2FA5170DB5C}" type="pres">
      <dgm:prSet presAssocID="{E9ED12FC-B0A8-FE4D-93B4-3B1DCF1A76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129D7D0-9594-47B3-94EA-47929FDDA447}" type="pres">
      <dgm:prSet presAssocID="{E9ED12FC-B0A8-FE4D-93B4-3B1DCF1A76D9}" presName="spaceRect" presStyleCnt="0"/>
      <dgm:spPr/>
    </dgm:pt>
    <dgm:pt modelId="{8C04BBE2-5DEB-4815-A4B8-080AC6743F45}" type="pres">
      <dgm:prSet presAssocID="{E9ED12FC-B0A8-FE4D-93B4-3B1DCF1A76D9}" presName="textRect" presStyleLbl="revTx" presStyleIdx="1" presStyleCnt="4">
        <dgm:presLayoutVars>
          <dgm:chMax val="1"/>
          <dgm:chPref val="1"/>
        </dgm:presLayoutVars>
      </dgm:prSet>
      <dgm:spPr/>
    </dgm:pt>
    <dgm:pt modelId="{FA47E282-F2BA-470F-A1D6-464D8DD4C1A8}" type="pres">
      <dgm:prSet presAssocID="{69A6E6DA-0433-DD41-B986-FA1EE292B72A}" presName="sibTrans" presStyleLbl="sibTrans2D1" presStyleIdx="0" presStyleCnt="0"/>
      <dgm:spPr/>
    </dgm:pt>
    <dgm:pt modelId="{A5FFEFAD-3A25-4901-BA1B-8EDC14BADE37}" type="pres">
      <dgm:prSet presAssocID="{6BCCC384-894B-5F42-A42C-0FB51FB5BA6C}" presName="compNode" presStyleCnt="0"/>
      <dgm:spPr/>
    </dgm:pt>
    <dgm:pt modelId="{01C443A8-8324-4AF2-AB6B-CF91A24A5EDF}" type="pres">
      <dgm:prSet presAssocID="{6BCCC384-894B-5F42-A42C-0FB51FB5BA6C}" presName="iconBgRect" presStyleLbl="bgShp" presStyleIdx="2" presStyleCnt="4"/>
      <dgm:spPr/>
    </dgm:pt>
    <dgm:pt modelId="{C0684C30-882A-4E46-A1E1-291577BC61F4}" type="pres">
      <dgm:prSet presAssocID="{6BCCC384-894B-5F42-A42C-0FB51FB5BA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7782B1B9-D921-4D93-8831-839CC45E1C02}" type="pres">
      <dgm:prSet presAssocID="{6BCCC384-894B-5F42-A42C-0FB51FB5BA6C}" presName="spaceRect" presStyleCnt="0"/>
      <dgm:spPr/>
    </dgm:pt>
    <dgm:pt modelId="{F976E2D9-0C88-466D-8581-44E516783975}" type="pres">
      <dgm:prSet presAssocID="{6BCCC384-894B-5F42-A42C-0FB51FB5BA6C}" presName="textRect" presStyleLbl="revTx" presStyleIdx="2" presStyleCnt="4">
        <dgm:presLayoutVars>
          <dgm:chMax val="1"/>
          <dgm:chPref val="1"/>
        </dgm:presLayoutVars>
      </dgm:prSet>
      <dgm:spPr/>
    </dgm:pt>
    <dgm:pt modelId="{D6D1D85A-3355-43C0-B3BF-5289B3F598A1}" type="pres">
      <dgm:prSet presAssocID="{60DFB3CF-9E51-3C43-AA34-B719275AAB39}" presName="sibTrans" presStyleLbl="sibTrans2D1" presStyleIdx="0" presStyleCnt="0"/>
      <dgm:spPr/>
    </dgm:pt>
    <dgm:pt modelId="{1F846A30-280E-4BFE-821B-FE9679A72BBF}" type="pres">
      <dgm:prSet presAssocID="{37744F57-4162-EE41-B81F-44FE9F2C5F0D}" presName="compNode" presStyleCnt="0"/>
      <dgm:spPr/>
    </dgm:pt>
    <dgm:pt modelId="{6C9891CE-CF49-4BC2-BD4E-1B1CB59AFE08}" type="pres">
      <dgm:prSet presAssocID="{37744F57-4162-EE41-B81F-44FE9F2C5F0D}" presName="iconBgRect" presStyleLbl="bgShp" presStyleIdx="3" presStyleCnt="4"/>
      <dgm:spPr/>
    </dgm:pt>
    <dgm:pt modelId="{048C66FC-D94B-4E4C-A6AC-DE41CFF8D7CC}" type="pres">
      <dgm:prSet presAssocID="{37744F57-4162-EE41-B81F-44FE9F2C5F0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nk"/>
        </a:ext>
      </dgm:extLst>
    </dgm:pt>
    <dgm:pt modelId="{8D6DA844-31C5-40E4-84B4-7ADB4F273B7D}" type="pres">
      <dgm:prSet presAssocID="{37744F57-4162-EE41-B81F-44FE9F2C5F0D}" presName="spaceRect" presStyleCnt="0"/>
      <dgm:spPr/>
    </dgm:pt>
    <dgm:pt modelId="{4881765D-E56F-4297-A8A1-C2ECA37674DA}" type="pres">
      <dgm:prSet presAssocID="{37744F57-4162-EE41-B81F-44FE9F2C5F0D}" presName="textRect" presStyleLbl="revTx" presStyleIdx="3" presStyleCnt="4">
        <dgm:presLayoutVars>
          <dgm:chMax val="1"/>
          <dgm:chPref val="1"/>
        </dgm:presLayoutVars>
      </dgm:prSet>
      <dgm:spPr/>
    </dgm:pt>
  </dgm:ptLst>
  <dgm:cxnLst>
    <dgm:cxn modelId="{145B1139-C3F1-F742-BA96-A9857095036D}" srcId="{94C5B212-2EE3-4D8A-9E1D-322793029E1D}" destId="{E9ED12FC-B0A8-FE4D-93B4-3B1DCF1A76D9}" srcOrd="1" destOrd="0" parTransId="{DC3B8E1D-2C1B-F34B-A4B9-40B40B29D816}" sibTransId="{69A6E6DA-0433-DD41-B986-FA1EE292B72A}"/>
    <dgm:cxn modelId="{14B13F40-571D-6349-987D-A9F852256FFF}" type="presOf" srcId="{6BCCC384-894B-5F42-A42C-0FB51FB5BA6C}" destId="{F976E2D9-0C88-466D-8581-44E516783975}" srcOrd="0" destOrd="0" presId="urn:microsoft.com/office/officeart/2018/2/layout/IconCircleList"/>
    <dgm:cxn modelId="{35017C4A-D785-A142-BAA5-75AD1677671C}" type="presOf" srcId="{69A6E6DA-0433-DD41-B986-FA1EE292B72A}" destId="{FA47E282-F2BA-470F-A1D6-464D8DD4C1A8}" srcOrd="0" destOrd="0" presId="urn:microsoft.com/office/officeart/2018/2/layout/IconCircleList"/>
    <dgm:cxn modelId="{436DDB4A-C7E8-3B4B-9C0C-69BB9D2727AE}" srcId="{94C5B212-2EE3-4D8A-9E1D-322793029E1D}" destId="{6BCCC384-894B-5F42-A42C-0FB51FB5BA6C}" srcOrd="2" destOrd="0" parTransId="{6A4437FA-A530-664E-B3C8-09537AA85AD0}" sibTransId="{60DFB3CF-9E51-3C43-AA34-B719275AAB39}"/>
    <dgm:cxn modelId="{7EB8CB53-0261-BE47-A4D5-286C495DD5A7}" type="presOf" srcId="{B6FA1D15-6839-437F-A471-D00D3C82517B}" destId="{568702AD-5176-443A-B5DF-9A1028760F09}" srcOrd="0" destOrd="0" presId="urn:microsoft.com/office/officeart/2018/2/layout/IconCircleList"/>
    <dgm:cxn modelId="{2EB5B860-07BF-3043-A173-D0D22127B004}" type="presOf" srcId="{712F35F6-03A4-42A7-BE03-AA62BBD7A52B}" destId="{931065F5-D272-4CC1-8A11-7964568E9AF1}" srcOrd="0" destOrd="0" presId="urn:microsoft.com/office/officeart/2018/2/layout/IconCircleList"/>
    <dgm:cxn modelId="{B1FE8464-CB11-514B-AEFB-F9A82E6D9334}" srcId="{94C5B212-2EE3-4D8A-9E1D-322793029E1D}" destId="{37744F57-4162-EE41-B81F-44FE9F2C5F0D}" srcOrd="3" destOrd="0" parTransId="{224539F8-12DF-0447-983C-D955282AFA30}" sibTransId="{8BC8923A-125F-ED4A-9CFF-34CFFE7C2408}"/>
    <dgm:cxn modelId="{DCBFA96F-AC08-473B-8FEB-601365A73F73}" srcId="{94C5B212-2EE3-4D8A-9E1D-322793029E1D}" destId="{712F35F6-03A4-42A7-BE03-AA62BBD7A52B}" srcOrd="0" destOrd="0" parTransId="{1CCDA20D-C88B-4DCE-99AD-A582E9A8B039}" sibTransId="{B6FA1D15-6839-437F-A471-D00D3C82517B}"/>
    <dgm:cxn modelId="{4F250F77-2383-7B4E-85BA-2FEB634AD797}" type="presOf" srcId="{E9ED12FC-B0A8-FE4D-93B4-3B1DCF1A76D9}" destId="{8C04BBE2-5DEB-4815-A4B8-080AC6743F45}" srcOrd="0" destOrd="0" presId="urn:microsoft.com/office/officeart/2018/2/layout/IconCircleList"/>
    <dgm:cxn modelId="{A22B2FA1-9B81-F14A-995E-C26E96609E19}" type="presOf" srcId="{37744F57-4162-EE41-B81F-44FE9F2C5F0D}" destId="{4881765D-E56F-4297-A8A1-C2ECA37674DA}" srcOrd="0" destOrd="0" presId="urn:microsoft.com/office/officeart/2018/2/layout/IconCircleList"/>
    <dgm:cxn modelId="{4169E4C4-0EB2-274D-BE2E-D6F496FC30D6}" type="presOf" srcId="{94C5B212-2EE3-4D8A-9E1D-322793029E1D}" destId="{65A979E3-B01C-40AB-BF74-FA3774ED33CB}" srcOrd="0" destOrd="0" presId="urn:microsoft.com/office/officeart/2018/2/layout/IconCircleList"/>
    <dgm:cxn modelId="{54A598EF-99F1-A74C-9DB4-CF0A4FDA2DF1}" type="presOf" srcId="{60DFB3CF-9E51-3C43-AA34-B719275AAB39}" destId="{D6D1D85A-3355-43C0-B3BF-5289B3F598A1}" srcOrd="0" destOrd="0" presId="urn:microsoft.com/office/officeart/2018/2/layout/IconCircleList"/>
    <dgm:cxn modelId="{32D3BE2B-FF45-4D4E-9177-8D200F820CBB}" type="presParOf" srcId="{65A979E3-B01C-40AB-BF74-FA3774ED33CB}" destId="{100C5D2F-A9DA-4C8D-B776-E34D7780E55F}" srcOrd="0" destOrd="0" presId="urn:microsoft.com/office/officeart/2018/2/layout/IconCircleList"/>
    <dgm:cxn modelId="{5B2427C0-F742-F545-A390-A32EEED5BA8A}" type="presParOf" srcId="{100C5D2F-A9DA-4C8D-B776-E34D7780E55F}" destId="{326F9490-3BC1-4273-AA10-45B64AD45B2C}" srcOrd="0" destOrd="0" presId="urn:microsoft.com/office/officeart/2018/2/layout/IconCircleList"/>
    <dgm:cxn modelId="{B762623C-222D-A04F-A218-B77789242E60}" type="presParOf" srcId="{326F9490-3BC1-4273-AA10-45B64AD45B2C}" destId="{C5B4E870-7699-4BBB-9A11-814C5C04E3CA}" srcOrd="0" destOrd="0" presId="urn:microsoft.com/office/officeart/2018/2/layout/IconCircleList"/>
    <dgm:cxn modelId="{E95632D2-2B8E-CB4F-9D92-B7B662262E84}" type="presParOf" srcId="{326F9490-3BC1-4273-AA10-45B64AD45B2C}" destId="{EBAC4CFD-0EBE-492B-9A23-7B2BAD0CE31C}" srcOrd="1" destOrd="0" presId="urn:microsoft.com/office/officeart/2018/2/layout/IconCircleList"/>
    <dgm:cxn modelId="{34E995E0-D586-1649-8ABB-798E3A9C5F79}" type="presParOf" srcId="{326F9490-3BC1-4273-AA10-45B64AD45B2C}" destId="{78D1F6B8-97D8-4567-B799-D65BC1BA30FD}" srcOrd="2" destOrd="0" presId="urn:microsoft.com/office/officeart/2018/2/layout/IconCircleList"/>
    <dgm:cxn modelId="{784A768C-84D4-E649-828D-6BF74C9C962C}" type="presParOf" srcId="{326F9490-3BC1-4273-AA10-45B64AD45B2C}" destId="{931065F5-D272-4CC1-8A11-7964568E9AF1}" srcOrd="3" destOrd="0" presId="urn:microsoft.com/office/officeart/2018/2/layout/IconCircleList"/>
    <dgm:cxn modelId="{BE437365-1E2D-5C42-8DB9-48A767BD3D9A}" type="presParOf" srcId="{100C5D2F-A9DA-4C8D-B776-E34D7780E55F}" destId="{568702AD-5176-443A-B5DF-9A1028760F09}" srcOrd="1" destOrd="0" presId="urn:microsoft.com/office/officeart/2018/2/layout/IconCircleList"/>
    <dgm:cxn modelId="{7C8AA474-680D-7044-B013-750E15971171}" type="presParOf" srcId="{100C5D2F-A9DA-4C8D-B776-E34D7780E55F}" destId="{586BFE5C-D195-4B4C-9BDB-B31639EA95B3}" srcOrd="2" destOrd="0" presId="urn:microsoft.com/office/officeart/2018/2/layout/IconCircleList"/>
    <dgm:cxn modelId="{5010F770-43E5-6442-B00C-1AA342F0B0A2}" type="presParOf" srcId="{586BFE5C-D195-4B4C-9BDB-B31639EA95B3}" destId="{380221C0-CB6F-4085-9FDE-1363AFC10A2E}" srcOrd="0" destOrd="0" presId="urn:microsoft.com/office/officeart/2018/2/layout/IconCircleList"/>
    <dgm:cxn modelId="{0C17EDF2-7CB2-4F42-829A-F205471B9232}" type="presParOf" srcId="{586BFE5C-D195-4B4C-9BDB-B31639EA95B3}" destId="{823FB557-B664-4AB6-9422-C2FA5170DB5C}" srcOrd="1" destOrd="0" presId="urn:microsoft.com/office/officeart/2018/2/layout/IconCircleList"/>
    <dgm:cxn modelId="{0B144E81-2489-954A-BCEE-B648B0E0066B}" type="presParOf" srcId="{586BFE5C-D195-4B4C-9BDB-B31639EA95B3}" destId="{E129D7D0-9594-47B3-94EA-47929FDDA447}" srcOrd="2" destOrd="0" presId="urn:microsoft.com/office/officeart/2018/2/layout/IconCircleList"/>
    <dgm:cxn modelId="{F97F573E-7B2B-6E44-B7BA-EDC116C32BDE}" type="presParOf" srcId="{586BFE5C-D195-4B4C-9BDB-B31639EA95B3}" destId="{8C04BBE2-5DEB-4815-A4B8-080AC6743F45}" srcOrd="3" destOrd="0" presId="urn:microsoft.com/office/officeart/2018/2/layout/IconCircleList"/>
    <dgm:cxn modelId="{A38BC405-CFF2-0440-BBC5-290CDF62479F}" type="presParOf" srcId="{100C5D2F-A9DA-4C8D-B776-E34D7780E55F}" destId="{FA47E282-F2BA-470F-A1D6-464D8DD4C1A8}" srcOrd="3" destOrd="0" presId="urn:microsoft.com/office/officeart/2018/2/layout/IconCircleList"/>
    <dgm:cxn modelId="{775F474F-DCD3-1F41-89B5-6A1A134C8D8E}" type="presParOf" srcId="{100C5D2F-A9DA-4C8D-B776-E34D7780E55F}" destId="{A5FFEFAD-3A25-4901-BA1B-8EDC14BADE37}" srcOrd="4" destOrd="0" presId="urn:microsoft.com/office/officeart/2018/2/layout/IconCircleList"/>
    <dgm:cxn modelId="{C4429A4A-FCB0-3547-968B-124A436DF6F5}" type="presParOf" srcId="{A5FFEFAD-3A25-4901-BA1B-8EDC14BADE37}" destId="{01C443A8-8324-4AF2-AB6B-CF91A24A5EDF}" srcOrd="0" destOrd="0" presId="urn:microsoft.com/office/officeart/2018/2/layout/IconCircleList"/>
    <dgm:cxn modelId="{5021C214-A580-8A4C-B042-13F7053CB110}" type="presParOf" srcId="{A5FFEFAD-3A25-4901-BA1B-8EDC14BADE37}" destId="{C0684C30-882A-4E46-A1E1-291577BC61F4}" srcOrd="1" destOrd="0" presId="urn:microsoft.com/office/officeart/2018/2/layout/IconCircleList"/>
    <dgm:cxn modelId="{588482CC-17F3-9C40-8115-5D9291E5EB61}" type="presParOf" srcId="{A5FFEFAD-3A25-4901-BA1B-8EDC14BADE37}" destId="{7782B1B9-D921-4D93-8831-839CC45E1C02}" srcOrd="2" destOrd="0" presId="urn:microsoft.com/office/officeart/2018/2/layout/IconCircleList"/>
    <dgm:cxn modelId="{0E6DAC60-E70D-2B40-B786-A60C4FF32479}" type="presParOf" srcId="{A5FFEFAD-3A25-4901-BA1B-8EDC14BADE37}" destId="{F976E2D9-0C88-466D-8581-44E516783975}" srcOrd="3" destOrd="0" presId="urn:microsoft.com/office/officeart/2018/2/layout/IconCircleList"/>
    <dgm:cxn modelId="{678A1C52-96B1-374F-80C7-F2F59B259EEA}" type="presParOf" srcId="{100C5D2F-A9DA-4C8D-B776-E34D7780E55F}" destId="{D6D1D85A-3355-43C0-B3BF-5289B3F598A1}" srcOrd="5" destOrd="0" presId="urn:microsoft.com/office/officeart/2018/2/layout/IconCircleList"/>
    <dgm:cxn modelId="{96513F5E-5A66-F443-8D20-4D2BAB6C5B53}" type="presParOf" srcId="{100C5D2F-A9DA-4C8D-B776-E34D7780E55F}" destId="{1F846A30-280E-4BFE-821B-FE9679A72BBF}" srcOrd="6" destOrd="0" presId="urn:microsoft.com/office/officeart/2018/2/layout/IconCircleList"/>
    <dgm:cxn modelId="{8206E1EA-93EC-B846-81C2-63CEA255EB79}" type="presParOf" srcId="{1F846A30-280E-4BFE-821B-FE9679A72BBF}" destId="{6C9891CE-CF49-4BC2-BD4E-1B1CB59AFE08}" srcOrd="0" destOrd="0" presId="urn:microsoft.com/office/officeart/2018/2/layout/IconCircleList"/>
    <dgm:cxn modelId="{15994ACB-0742-1F4D-9FEF-D38EF7AC2909}" type="presParOf" srcId="{1F846A30-280E-4BFE-821B-FE9679A72BBF}" destId="{048C66FC-D94B-4E4C-A6AC-DE41CFF8D7CC}" srcOrd="1" destOrd="0" presId="urn:microsoft.com/office/officeart/2018/2/layout/IconCircleList"/>
    <dgm:cxn modelId="{A5060848-CD2E-EB46-AFF0-F41B0267B72C}" type="presParOf" srcId="{1F846A30-280E-4BFE-821B-FE9679A72BBF}" destId="{8D6DA844-31C5-40E4-84B4-7ADB4F273B7D}" srcOrd="2" destOrd="0" presId="urn:microsoft.com/office/officeart/2018/2/layout/IconCircleList"/>
    <dgm:cxn modelId="{D8CD5611-9023-B947-B2A5-985353E7458F}" type="presParOf" srcId="{1F846A30-280E-4BFE-821B-FE9679A72BBF}" destId="{4881765D-E56F-4297-A8A1-C2ECA37674D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C5B212-2EE3-4D8A-9E1D-322793029E1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12F35F6-03A4-42A7-BE03-AA62BBD7A52B}">
      <dgm:prSet/>
      <dgm:spPr/>
      <dgm:t>
        <a:bodyPr/>
        <a:lstStyle/>
        <a:p>
          <a:pPr>
            <a:defRPr cap="all"/>
          </a:pPr>
          <a:r>
            <a:rPr lang="en-IN" b="0" i="0">
              <a:solidFill>
                <a:schemeClr val="bg2"/>
              </a:solidFill>
            </a:rPr>
            <a:t>A hybrid cloud is a combination of a public and private cloud, often referred to as “the best of both clouds.”</a:t>
          </a:r>
          <a:endParaRPr lang="en-US">
            <a:solidFill>
              <a:schemeClr val="bg2"/>
            </a:solidFill>
          </a:endParaRPr>
        </a:p>
      </dgm:t>
    </dgm:pt>
    <dgm:pt modelId="{1CCDA20D-C88B-4DCE-99AD-A582E9A8B039}" type="parTrans" cxnId="{DCBFA96F-AC08-473B-8FEB-601365A73F73}">
      <dgm:prSet/>
      <dgm:spPr/>
      <dgm:t>
        <a:bodyPr/>
        <a:lstStyle/>
        <a:p>
          <a:endParaRPr lang="en-US"/>
        </a:p>
      </dgm:t>
    </dgm:pt>
    <dgm:pt modelId="{B6FA1D15-6839-437F-A471-D00D3C82517B}" type="sibTrans" cxnId="{DCBFA96F-AC08-473B-8FEB-601365A73F73}">
      <dgm:prSet/>
      <dgm:spPr/>
      <dgm:t>
        <a:bodyPr/>
        <a:lstStyle/>
        <a:p>
          <a:endParaRPr lang="en-US"/>
        </a:p>
      </dgm:t>
    </dgm:pt>
    <dgm:pt modelId="{525FC67F-89D6-8146-BB56-A08DD18F62B4}">
      <dgm:prSet/>
      <dgm:spPr/>
      <dgm:t>
        <a:bodyPr/>
        <a:lstStyle/>
        <a:p>
          <a:pPr>
            <a:defRPr cap="all"/>
          </a:pPr>
          <a:r>
            <a:rPr lang="en-IN" b="0" i="0">
              <a:solidFill>
                <a:schemeClr val="bg2"/>
              </a:solidFill>
            </a:rPr>
            <a:t>Hybrid clouds combine on-premises infrastructure (private cloud) with public infrastructure (public cloud).</a:t>
          </a:r>
          <a:endParaRPr lang="en-US">
            <a:solidFill>
              <a:schemeClr val="bg2"/>
            </a:solidFill>
          </a:endParaRPr>
        </a:p>
      </dgm:t>
    </dgm:pt>
    <dgm:pt modelId="{F769C19F-BC44-C641-94D4-6C0A810DE959}" type="parTrans" cxnId="{580E9DAB-C28E-D74E-9685-0EEB6F6F92D3}">
      <dgm:prSet/>
      <dgm:spPr/>
      <dgm:t>
        <a:bodyPr/>
        <a:lstStyle/>
        <a:p>
          <a:endParaRPr lang="en-GB"/>
        </a:p>
      </dgm:t>
    </dgm:pt>
    <dgm:pt modelId="{623DAA2E-E2AC-944E-BAF4-33A9A7BBDBB7}" type="sibTrans" cxnId="{580E9DAB-C28E-D74E-9685-0EEB6F6F92D3}">
      <dgm:prSet/>
      <dgm:spPr/>
      <dgm:t>
        <a:bodyPr/>
        <a:lstStyle/>
        <a:p>
          <a:endParaRPr lang="en-GB"/>
        </a:p>
      </dgm:t>
    </dgm:pt>
    <dgm:pt modelId="{C19AA832-67DF-AD40-B1CE-463BF48FEAC3}">
      <dgm:prSet/>
      <dgm:spPr/>
      <dgm:t>
        <a:bodyPr/>
        <a:lstStyle/>
        <a:p>
          <a:pPr>
            <a:defRPr cap="all"/>
          </a:pPr>
          <a:r>
            <a:rPr lang="en-IN" b="0" i="0">
              <a:solidFill>
                <a:schemeClr val="bg2"/>
              </a:solidFill>
            </a:rPr>
            <a:t>In a hybrid cloud, data can be moved between a private and public cloud for greater flexibility.</a:t>
          </a:r>
          <a:endParaRPr lang="en-US">
            <a:solidFill>
              <a:schemeClr val="bg2"/>
            </a:solidFill>
          </a:endParaRPr>
        </a:p>
      </dgm:t>
    </dgm:pt>
    <dgm:pt modelId="{6F701D9B-3872-8C42-A331-01D516B19BBD}" type="parTrans" cxnId="{45219E6B-C73F-CE44-81B6-310899044DE2}">
      <dgm:prSet/>
      <dgm:spPr/>
      <dgm:t>
        <a:bodyPr/>
        <a:lstStyle/>
        <a:p>
          <a:endParaRPr lang="en-GB"/>
        </a:p>
      </dgm:t>
    </dgm:pt>
    <dgm:pt modelId="{F17E46DF-3F64-B946-A9F8-DCB011A51FFC}" type="sibTrans" cxnId="{45219E6B-C73F-CE44-81B6-310899044DE2}">
      <dgm:prSet/>
      <dgm:spPr/>
      <dgm:t>
        <a:bodyPr/>
        <a:lstStyle/>
        <a:p>
          <a:endParaRPr lang="en-GB"/>
        </a:p>
      </dgm:t>
    </dgm:pt>
    <dgm:pt modelId="{501F722B-20E1-1E4B-8C18-EF7D3CDE0558}">
      <dgm:prSet/>
      <dgm:spPr/>
      <dgm:t>
        <a:bodyPr/>
        <a:lstStyle/>
        <a:p>
          <a:pPr>
            <a:defRPr cap="all"/>
          </a:pPr>
          <a:r>
            <a:rPr lang="en-IN" b="0" i="0">
              <a:solidFill>
                <a:schemeClr val="bg2"/>
              </a:solidFill>
            </a:rPr>
            <a:t>An organization can use a public cloud for low-security use cases and a private cloud for high-security use cases.</a:t>
          </a:r>
          <a:endParaRPr lang="en-US">
            <a:solidFill>
              <a:schemeClr val="bg2"/>
            </a:solidFill>
          </a:endParaRPr>
        </a:p>
      </dgm:t>
    </dgm:pt>
    <dgm:pt modelId="{896E8622-C58E-C947-9CF8-6AA276AE019A}" type="parTrans" cxnId="{87ECBF03-9B30-AB47-B00F-80B48A77534C}">
      <dgm:prSet/>
      <dgm:spPr/>
      <dgm:t>
        <a:bodyPr/>
        <a:lstStyle/>
        <a:p>
          <a:endParaRPr lang="en-GB"/>
        </a:p>
      </dgm:t>
    </dgm:pt>
    <dgm:pt modelId="{B254840B-859B-C149-BD10-21B944F73ACA}" type="sibTrans" cxnId="{87ECBF03-9B30-AB47-B00F-80B48A77534C}">
      <dgm:prSet/>
      <dgm:spPr/>
      <dgm:t>
        <a:bodyPr/>
        <a:lstStyle/>
        <a:p>
          <a:endParaRPr lang="en-GB"/>
        </a:p>
      </dgm:t>
    </dgm:pt>
    <dgm:pt modelId="{7150BAF5-7BF4-3B42-8B3C-C14F9091549C}">
      <dgm:prSet/>
      <dgm:spPr/>
      <dgm:t>
        <a:bodyPr/>
        <a:lstStyle/>
        <a:p>
          <a:pPr>
            <a:defRPr cap="all"/>
          </a:pPr>
          <a:r>
            <a:rPr lang="en-IN" b="0" i="0">
              <a:solidFill>
                <a:schemeClr val="bg2"/>
              </a:solidFill>
            </a:rPr>
            <a:t>Hybrid clouds also offer so-called “cloud bursting,” which enables organizations to expand services from a private to a public cloud in high-demand situations.</a:t>
          </a:r>
          <a:endParaRPr lang="en-US">
            <a:solidFill>
              <a:schemeClr val="bg2"/>
            </a:solidFill>
          </a:endParaRPr>
        </a:p>
      </dgm:t>
    </dgm:pt>
    <dgm:pt modelId="{E4F7965F-44B5-F641-B5A5-BE1252C01B87}" type="parTrans" cxnId="{700CC3E1-255B-0A44-8E3D-3FC4547B77CD}">
      <dgm:prSet/>
      <dgm:spPr/>
      <dgm:t>
        <a:bodyPr/>
        <a:lstStyle/>
        <a:p>
          <a:endParaRPr lang="en-GB"/>
        </a:p>
      </dgm:t>
    </dgm:pt>
    <dgm:pt modelId="{B26204A1-43C5-8F40-ABF7-68D234E827C5}" type="sibTrans" cxnId="{700CC3E1-255B-0A44-8E3D-3FC4547B77CD}">
      <dgm:prSet/>
      <dgm:spPr/>
      <dgm:t>
        <a:bodyPr/>
        <a:lstStyle/>
        <a:p>
          <a:endParaRPr lang="en-GB"/>
        </a:p>
      </dgm:t>
    </dgm:pt>
    <dgm:pt modelId="{9D732806-6EE2-4A13-A88A-5B8C5C216E94}" type="pres">
      <dgm:prSet presAssocID="{94C5B212-2EE3-4D8A-9E1D-322793029E1D}" presName="root" presStyleCnt="0">
        <dgm:presLayoutVars>
          <dgm:dir/>
          <dgm:resizeHandles val="exact"/>
        </dgm:presLayoutVars>
      </dgm:prSet>
      <dgm:spPr/>
    </dgm:pt>
    <dgm:pt modelId="{9DEE66B4-648C-4963-B7A9-594A167D2171}" type="pres">
      <dgm:prSet presAssocID="{712F35F6-03A4-42A7-BE03-AA62BBD7A52B}" presName="compNode" presStyleCnt="0"/>
      <dgm:spPr/>
    </dgm:pt>
    <dgm:pt modelId="{697754D5-F036-4A9B-B373-28A5B9A73CE2}" type="pres">
      <dgm:prSet presAssocID="{712F35F6-03A4-42A7-BE03-AA62BBD7A52B}" presName="iconBgRect" presStyleLbl="bgShp" presStyleIdx="0" presStyleCnt="5"/>
      <dgm:spPr/>
    </dgm:pt>
    <dgm:pt modelId="{16F9B16C-1A7B-4CCE-A4D0-9BDE35E8EEB2}" type="pres">
      <dgm:prSet presAssocID="{712F35F6-03A4-42A7-BE03-AA62BBD7A5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DB913CF-CB69-405A-B82E-9D3725121048}" type="pres">
      <dgm:prSet presAssocID="{712F35F6-03A4-42A7-BE03-AA62BBD7A52B}" presName="spaceRect" presStyleCnt="0"/>
      <dgm:spPr/>
    </dgm:pt>
    <dgm:pt modelId="{2C354A50-A7AE-4235-961E-361D75AD41EA}" type="pres">
      <dgm:prSet presAssocID="{712F35F6-03A4-42A7-BE03-AA62BBD7A52B}" presName="textRect" presStyleLbl="revTx" presStyleIdx="0" presStyleCnt="5">
        <dgm:presLayoutVars>
          <dgm:chMax val="1"/>
          <dgm:chPref val="1"/>
        </dgm:presLayoutVars>
      </dgm:prSet>
      <dgm:spPr/>
    </dgm:pt>
    <dgm:pt modelId="{8AABD8D9-CC24-4083-BAD7-31A1B915C06B}" type="pres">
      <dgm:prSet presAssocID="{B6FA1D15-6839-437F-A471-D00D3C82517B}" presName="sibTrans" presStyleCnt="0"/>
      <dgm:spPr/>
    </dgm:pt>
    <dgm:pt modelId="{1F715180-B1E9-4CD0-AA24-616043239868}" type="pres">
      <dgm:prSet presAssocID="{525FC67F-89D6-8146-BB56-A08DD18F62B4}" presName="compNode" presStyleCnt="0"/>
      <dgm:spPr/>
    </dgm:pt>
    <dgm:pt modelId="{DE0318D3-FB8C-4359-B1C3-ACD9046EB794}" type="pres">
      <dgm:prSet presAssocID="{525FC67F-89D6-8146-BB56-A08DD18F62B4}" presName="iconBgRect" presStyleLbl="bgShp" presStyleIdx="1" presStyleCnt="5"/>
      <dgm:spPr/>
    </dgm:pt>
    <dgm:pt modelId="{5F0CF9A1-1922-4840-9949-17D87CB9E2E1}" type="pres">
      <dgm:prSet presAssocID="{525FC67F-89D6-8146-BB56-A08DD18F62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9A240688-7C4C-445E-80B1-959B7806B68B}" type="pres">
      <dgm:prSet presAssocID="{525FC67F-89D6-8146-BB56-A08DD18F62B4}" presName="spaceRect" presStyleCnt="0"/>
      <dgm:spPr/>
    </dgm:pt>
    <dgm:pt modelId="{E370B9A0-156F-4992-A288-130FBF4F8C25}" type="pres">
      <dgm:prSet presAssocID="{525FC67F-89D6-8146-BB56-A08DD18F62B4}" presName="textRect" presStyleLbl="revTx" presStyleIdx="1" presStyleCnt="5">
        <dgm:presLayoutVars>
          <dgm:chMax val="1"/>
          <dgm:chPref val="1"/>
        </dgm:presLayoutVars>
      </dgm:prSet>
      <dgm:spPr/>
    </dgm:pt>
    <dgm:pt modelId="{516D0C17-91A5-4FA2-9FF1-0938F6EDA37F}" type="pres">
      <dgm:prSet presAssocID="{623DAA2E-E2AC-944E-BAF4-33A9A7BBDBB7}" presName="sibTrans" presStyleCnt="0"/>
      <dgm:spPr/>
    </dgm:pt>
    <dgm:pt modelId="{5E896811-043E-4810-B7D1-1A625B4E005D}" type="pres">
      <dgm:prSet presAssocID="{C19AA832-67DF-AD40-B1CE-463BF48FEAC3}" presName="compNode" presStyleCnt="0"/>
      <dgm:spPr/>
    </dgm:pt>
    <dgm:pt modelId="{94488F4D-2460-487A-9189-E3B1C452C382}" type="pres">
      <dgm:prSet presAssocID="{C19AA832-67DF-AD40-B1CE-463BF48FEAC3}" presName="iconBgRect" presStyleLbl="bgShp" presStyleIdx="2" presStyleCnt="5"/>
      <dgm:spPr/>
    </dgm:pt>
    <dgm:pt modelId="{6E8DFC00-80D7-434B-8984-50BA667565F4}" type="pres">
      <dgm:prSet presAssocID="{C19AA832-67DF-AD40-B1CE-463BF48FEAC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CE9AC98E-3677-4D10-8E11-ABC775CF531B}" type="pres">
      <dgm:prSet presAssocID="{C19AA832-67DF-AD40-B1CE-463BF48FEAC3}" presName="spaceRect" presStyleCnt="0"/>
      <dgm:spPr/>
    </dgm:pt>
    <dgm:pt modelId="{5E60DD55-B919-44E8-9E08-6F7C925CFDC6}" type="pres">
      <dgm:prSet presAssocID="{C19AA832-67DF-AD40-B1CE-463BF48FEAC3}" presName="textRect" presStyleLbl="revTx" presStyleIdx="2" presStyleCnt="5">
        <dgm:presLayoutVars>
          <dgm:chMax val="1"/>
          <dgm:chPref val="1"/>
        </dgm:presLayoutVars>
      </dgm:prSet>
      <dgm:spPr/>
    </dgm:pt>
    <dgm:pt modelId="{FCECFEA7-F3B7-4214-91D0-95C498B55F2B}" type="pres">
      <dgm:prSet presAssocID="{F17E46DF-3F64-B946-A9F8-DCB011A51FFC}" presName="sibTrans" presStyleCnt="0"/>
      <dgm:spPr/>
    </dgm:pt>
    <dgm:pt modelId="{5D266460-42C7-4871-BA65-FF49AB202CFF}" type="pres">
      <dgm:prSet presAssocID="{501F722B-20E1-1E4B-8C18-EF7D3CDE0558}" presName="compNode" presStyleCnt="0"/>
      <dgm:spPr/>
    </dgm:pt>
    <dgm:pt modelId="{01558F4B-BB9A-4EA2-B7A6-351BC5D83892}" type="pres">
      <dgm:prSet presAssocID="{501F722B-20E1-1E4B-8C18-EF7D3CDE0558}" presName="iconBgRect" presStyleLbl="bgShp" presStyleIdx="3" presStyleCnt="5"/>
      <dgm:spPr/>
    </dgm:pt>
    <dgm:pt modelId="{FF675E80-5B23-46D4-A329-1883200B7070}" type="pres">
      <dgm:prSet presAssocID="{501F722B-20E1-1E4B-8C18-EF7D3CDE055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C961A9BF-6005-4892-A622-4CE6B08A6232}" type="pres">
      <dgm:prSet presAssocID="{501F722B-20E1-1E4B-8C18-EF7D3CDE0558}" presName="spaceRect" presStyleCnt="0"/>
      <dgm:spPr/>
    </dgm:pt>
    <dgm:pt modelId="{55B42A33-2DF5-4F01-83A2-57D91F8D2529}" type="pres">
      <dgm:prSet presAssocID="{501F722B-20E1-1E4B-8C18-EF7D3CDE0558}" presName="textRect" presStyleLbl="revTx" presStyleIdx="3" presStyleCnt="5">
        <dgm:presLayoutVars>
          <dgm:chMax val="1"/>
          <dgm:chPref val="1"/>
        </dgm:presLayoutVars>
      </dgm:prSet>
      <dgm:spPr/>
    </dgm:pt>
    <dgm:pt modelId="{B5D899BA-CAD7-4D13-90B3-E6BA21D46D55}" type="pres">
      <dgm:prSet presAssocID="{B254840B-859B-C149-BD10-21B944F73ACA}" presName="sibTrans" presStyleCnt="0"/>
      <dgm:spPr/>
    </dgm:pt>
    <dgm:pt modelId="{C8854F86-B153-41DC-B93E-BFD4C57F4DF5}" type="pres">
      <dgm:prSet presAssocID="{7150BAF5-7BF4-3B42-8B3C-C14F9091549C}" presName="compNode" presStyleCnt="0"/>
      <dgm:spPr/>
    </dgm:pt>
    <dgm:pt modelId="{8D402849-7871-4AC7-BE0F-D56E1C7D5D97}" type="pres">
      <dgm:prSet presAssocID="{7150BAF5-7BF4-3B42-8B3C-C14F9091549C}" presName="iconBgRect" presStyleLbl="bgShp" presStyleIdx="4" presStyleCnt="5"/>
      <dgm:spPr/>
    </dgm:pt>
    <dgm:pt modelId="{44D1DAFF-1D79-4000-8A5F-FB4A266C14DF}" type="pres">
      <dgm:prSet presAssocID="{7150BAF5-7BF4-3B42-8B3C-C14F9091549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EF88DC5C-E2F9-4DEF-9FDF-A0EF71AEC93D}" type="pres">
      <dgm:prSet presAssocID="{7150BAF5-7BF4-3B42-8B3C-C14F9091549C}" presName="spaceRect" presStyleCnt="0"/>
      <dgm:spPr/>
    </dgm:pt>
    <dgm:pt modelId="{EA619B67-0B53-41DD-9024-CCED60F223CA}" type="pres">
      <dgm:prSet presAssocID="{7150BAF5-7BF4-3B42-8B3C-C14F9091549C}" presName="textRect" presStyleLbl="revTx" presStyleIdx="4" presStyleCnt="5">
        <dgm:presLayoutVars>
          <dgm:chMax val="1"/>
          <dgm:chPref val="1"/>
        </dgm:presLayoutVars>
      </dgm:prSet>
      <dgm:spPr/>
    </dgm:pt>
  </dgm:ptLst>
  <dgm:cxnLst>
    <dgm:cxn modelId="{87ECBF03-9B30-AB47-B00F-80B48A77534C}" srcId="{94C5B212-2EE3-4D8A-9E1D-322793029E1D}" destId="{501F722B-20E1-1E4B-8C18-EF7D3CDE0558}" srcOrd="3" destOrd="0" parTransId="{896E8622-C58E-C947-9CF8-6AA276AE019A}" sibTransId="{B254840B-859B-C149-BD10-21B944F73ACA}"/>
    <dgm:cxn modelId="{D6981230-1F8D-4A4A-A099-C7DF810F7ECC}" type="presOf" srcId="{525FC67F-89D6-8146-BB56-A08DD18F62B4}" destId="{E370B9A0-156F-4992-A288-130FBF4F8C25}" srcOrd="0" destOrd="0" presId="urn:microsoft.com/office/officeart/2018/5/layout/IconCircleLabelList"/>
    <dgm:cxn modelId="{AA1F4B3D-8A3D-A744-AB98-420F27177E07}" type="presOf" srcId="{501F722B-20E1-1E4B-8C18-EF7D3CDE0558}" destId="{55B42A33-2DF5-4F01-83A2-57D91F8D2529}" srcOrd="0" destOrd="0" presId="urn:microsoft.com/office/officeart/2018/5/layout/IconCircleLabelList"/>
    <dgm:cxn modelId="{81405E3D-A37E-3340-8B55-353133060B03}" type="presOf" srcId="{94C5B212-2EE3-4D8A-9E1D-322793029E1D}" destId="{9D732806-6EE2-4A13-A88A-5B8C5C216E94}" srcOrd="0" destOrd="0" presId="urn:microsoft.com/office/officeart/2018/5/layout/IconCircleLabelList"/>
    <dgm:cxn modelId="{3580A64F-F1F5-3744-9ADF-5233B0E619A9}" type="presOf" srcId="{712F35F6-03A4-42A7-BE03-AA62BBD7A52B}" destId="{2C354A50-A7AE-4235-961E-361D75AD41EA}" srcOrd="0" destOrd="0" presId="urn:microsoft.com/office/officeart/2018/5/layout/IconCircleLabelList"/>
    <dgm:cxn modelId="{45219E6B-C73F-CE44-81B6-310899044DE2}" srcId="{94C5B212-2EE3-4D8A-9E1D-322793029E1D}" destId="{C19AA832-67DF-AD40-B1CE-463BF48FEAC3}" srcOrd="2" destOrd="0" parTransId="{6F701D9B-3872-8C42-A331-01D516B19BBD}" sibTransId="{F17E46DF-3F64-B946-A9F8-DCB011A51FFC}"/>
    <dgm:cxn modelId="{F2BA846C-3AD6-DE43-BF27-4C22E0E76905}" type="presOf" srcId="{7150BAF5-7BF4-3B42-8B3C-C14F9091549C}" destId="{EA619B67-0B53-41DD-9024-CCED60F223CA}" srcOrd="0" destOrd="0" presId="urn:microsoft.com/office/officeart/2018/5/layout/IconCircleLabelList"/>
    <dgm:cxn modelId="{DCBFA96F-AC08-473B-8FEB-601365A73F73}" srcId="{94C5B212-2EE3-4D8A-9E1D-322793029E1D}" destId="{712F35F6-03A4-42A7-BE03-AA62BBD7A52B}" srcOrd="0" destOrd="0" parTransId="{1CCDA20D-C88B-4DCE-99AD-A582E9A8B039}" sibTransId="{B6FA1D15-6839-437F-A471-D00D3C82517B}"/>
    <dgm:cxn modelId="{580E9DAB-C28E-D74E-9685-0EEB6F6F92D3}" srcId="{94C5B212-2EE3-4D8A-9E1D-322793029E1D}" destId="{525FC67F-89D6-8146-BB56-A08DD18F62B4}" srcOrd="1" destOrd="0" parTransId="{F769C19F-BC44-C641-94D4-6C0A810DE959}" sibTransId="{623DAA2E-E2AC-944E-BAF4-33A9A7BBDBB7}"/>
    <dgm:cxn modelId="{700CC3E1-255B-0A44-8E3D-3FC4547B77CD}" srcId="{94C5B212-2EE3-4D8A-9E1D-322793029E1D}" destId="{7150BAF5-7BF4-3B42-8B3C-C14F9091549C}" srcOrd="4" destOrd="0" parTransId="{E4F7965F-44B5-F641-B5A5-BE1252C01B87}" sibTransId="{B26204A1-43C5-8F40-ABF7-68D234E827C5}"/>
    <dgm:cxn modelId="{F4A4B2FA-987A-A549-95E7-E519F90112F7}" type="presOf" srcId="{C19AA832-67DF-AD40-B1CE-463BF48FEAC3}" destId="{5E60DD55-B919-44E8-9E08-6F7C925CFDC6}" srcOrd="0" destOrd="0" presId="urn:microsoft.com/office/officeart/2018/5/layout/IconCircleLabelList"/>
    <dgm:cxn modelId="{E573029C-3AF4-E44A-8FDF-72EAA90838D3}" type="presParOf" srcId="{9D732806-6EE2-4A13-A88A-5B8C5C216E94}" destId="{9DEE66B4-648C-4963-B7A9-594A167D2171}" srcOrd="0" destOrd="0" presId="urn:microsoft.com/office/officeart/2018/5/layout/IconCircleLabelList"/>
    <dgm:cxn modelId="{4C5F6F55-01C7-9E42-98F7-67DB6011FE38}" type="presParOf" srcId="{9DEE66B4-648C-4963-B7A9-594A167D2171}" destId="{697754D5-F036-4A9B-B373-28A5B9A73CE2}" srcOrd="0" destOrd="0" presId="urn:microsoft.com/office/officeart/2018/5/layout/IconCircleLabelList"/>
    <dgm:cxn modelId="{B21C1701-9996-3349-98C7-4F661A09B69C}" type="presParOf" srcId="{9DEE66B4-648C-4963-B7A9-594A167D2171}" destId="{16F9B16C-1A7B-4CCE-A4D0-9BDE35E8EEB2}" srcOrd="1" destOrd="0" presId="urn:microsoft.com/office/officeart/2018/5/layout/IconCircleLabelList"/>
    <dgm:cxn modelId="{C4965CED-E422-3344-8C35-36476541017B}" type="presParOf" srcId="{9DEE66B4-648C-4963-B7A9-594A167D2171}" destId="{3DB913CF-CB69-405A-B82E-9D3725121048}" srcOrd="2" destOrd="0" presId="urn:microsoft.com/office/officeart/2018/5/layout/IconCircleLabelList"/>
    <dgm:cxn modelId="{10F981D7-B182-AA42-A542-5A32BAD1AB4D}" type="presParOf" srcId="{9DEE66B4-648C-4963-B7A9-594A167D2171}" destId="{2C354A50-A7AE-4235-961E-361D75AD41EA}" srcOrd="3" destOrd="0" presId="urn:microsoft.com/office/officeart/2018/5/layout/IconCircleLabelList"/>
    <dgm:cxn modelId="{B274F4D0-7C2A-7448-9F0C-1B6AA5EEE2AD}" type="presParOf" srcId="{9D732806-6EE2-4A13-A88A-5B8C5C216E94}" destId="{8AABD8D9-CC24-4083-BAD7-31A1B915C06B}" srcOrd="1" destOrd="0" presId="urn:microsoft.com/office/officeart/2018/5/layout/IconCircleLabelList"/>
    <dgm:cxn modelId="{2937D592-F67B-E946-BE1A-A703FEE20843}" type="presParOf" srcId="{9D732806-6EE2-4A13-A88A-5B8C5C216E94}" destId="{1F715180-B1E9-4CD0-AA24-616043239868}" srcOrd="2" destOrd="0" presId="urn:microsoft.com/office/officeart/2018/5/layout/IconCircleLabelList"/>
    <dgm:cxn modelId="{97A25AC9-FE81-B34E-AF56-EA8D0A4AEE05}" type="presParOf" srcId="{1F715180-B1E9-4CD0-AA24-616043239868}" destId="{DE0318D3-FB8C-4359-B1C3-ACD9046EB794}" srcOrd="0" destOrd="0" presId="urn:microsoft.com/office/officeart/2018/5/layout/IconCircleLabelList"/>
    <dgm:cxn modelId="{7394E7F3-B18D-E14C-AE07-EE2FED37E97D}" type="presParOf" srcId="{1F715180-B1E9-4CD0-AA24-616043239868}" destId="{5F0CF9A1-1922-4840-9949-17D87CB9E2E1}" srcOrd="1" destOrd="0" presId="urn:microsoft.com/office/officeart/2018/5/layout/IconCircleLabelList"/>
    <dgm:cxn modelId="{60D5F5E6-3F16-1D4A-8220-3DE810C40CC0}" type="presParOf" srcId="{1F715180-B1E9-4CD0-AA24-616043239868}" destId="{9A240688-7C4C-445E-80B1-959B7806B68B}" srcOrd="2" destOrd="0" presId="urn:microsoft.com/office/officeart/2018/5/layout/IconCircleLabelList"/>
    <dgm:cxn modelId="{70E7B487-FD5B-C44A-B387-85D37ECD45E3}" type="presParOf" srcId="{1F715180-B1E9-4CD0-AA24-616043239868}" destId="{E370B9A0-156F-4992-A288-130FBF4F8C25}" srcOrd="3" destOrd="0" presId="urn:microsoft.com/office/officeart/2018/5/layout/IconCircleLabelList"/>
    <dgm:cxn modelId="{6E577308-AEDD-D84A-BDE2-3FFE085B1E28}" type="presParOf" srcId="{9D732806-6EE2-4A13-A88A-5B8C5C216E94}" destId="{516D0C17-91A5-4FA2-9FF1-0938F6EDA37F}" srcOrd="3" destOrd="0" presId="urn:microsoft.com/office/officeart/2018/5/layout/IconCircleLabelList"/>
    <dgm:cxn modelId="{DEE69645-09C1-6441-BC79-77FB8BB47A91}" type="presParOf" srcId="{9D732806-6EE2-4A13-A88A-5B8C5C216E94}" destId="{5E896811-043E-4810-B7D1-1A625B4E005D}" srcOrd="4" destOrd="0" presId="urn:microsoft.com/office/officeart/2018/5/layout/IconCircleLabelList"/>
    <dgm:cxn modelId="{085DBDA4-E25D-214D-9D81-82EE5CCC74E0}" type="presParOf" srcId="{5E896811-043E-4810-B7D1-1A625B4E005D}" destId="{94488F4D-2460-487A-9189-E3B1C452C382}" srcOrd="0" destOrd="0" presId="urn:microsoft.com/office/officeart/2018/5/layout/IconCircleLabelList"/>
    <dgm:cxn modelId="{E13BDDBB-5A7F-3F4A-9E91-855205FA5B5B}" type="presParOf" srcId="{5E896811-043E-4810-B7D1-1A625B4E005D}" destId="{6E8DFC00-80D7-434B-8984-50BA667565F4}" srcOrd="1" destOrd="0" presId="urn:microsoft.com/office/officeart/2018/5/layout/IconCircleLabelList"/>
    <dgm:cxn modelId="{C1A56791-82A6-A447-81A0-0CAA56B8638A}" type="presParOf" srcId="{5E896811-043E-4810-B7D1-1A625B4E005D}" destId="{CE9AC98E-3677-4D10-8E11-ABC775CF531B}" srcOrd="2" destOrd="0" presId="urn:microsoft.com/office/officeart/2018/5/layout/IconCircleLabelList"/>
    <dgm:cxn modelId="{0BF37347-6711-A140-9507-32D940AF62C5}" type="presParOf" srcId="{5E896811-043E-4810-B7D1-1A625B4E005D}" destId="{5E60DD55-B919-44E8-9E08-6F7C925CFDC6}" srcOrd="3" destOrd="0" presId="urn:microsoft.com/office/officeart/2018/5/layout/IconCircleLabelList"/>
    <dgm:cxn modelId="{300D5578-FF8F-7A49-9AC4-A85B2DE34C52}" type="presParOf" srcId="{9D732806-6EE2-4A13-A88A-5B8C5C216E94}" destId="{FCECFEA7-F3B7-4214-91D0-95C498B55F2B}" srcOrd="5" destOrd="0" presId="urn:microsoft.com/office/officeart/2018/5/layout/IconCircleLabelList"/>
    <dgm:cxn modelId="{F77DBFB9-0D85-DD40-B8BA-D66618206643}" type="presParOf" srcId="{9D732806-6EE2-4A13-A88A-5B8C5C216E94}" destId="{5D266460-42C7-4871-BA65-FF49AB202CFF}" srcOrd="6" destOrd="0" presId="urn:microsoft.com/office/officeart/2018/5/layout/IconCircleLabelList"/>
    <dgm:cxn modelId="{DED214C2-2B55-5B4D-9F7F-AA01215097F8}" type="presParOf" srcId="{5D266460-42C7-4871-BA65-FF49AB202CFF}" destId="{01558F4B-BB9A-4EA2-B7A6-351BC5D83892}" srcOrd="0" destOrd="0" presId="urn:microsoft.com/office/officeart/2018/5/layout/IconCircleLabelList"/>
    <dgm:cxn modelId="{8C284FE9-AE5A-1D4D-B20E-5F738BD7F688}" type="presParOf" srcId="{5D266460-42C7-4871-BA65-FF49AB202CFF}" destId="{FF675E80-5B23-46D4-A329-1883200B7070}" srcOrd="1" destOrd="0" presId="urn:microsoft.com/office/officeart/2018/5/layout/IconCircleLabelList"/>
    <dgm:cxn modelId="{D5A75D89-18F8-F643-8006-82011953C342}" type="presParOf" srcId="{5D266460-42C7-4871-BA65-FF49AB202CFF}" destId="{C961A9BF-6005-4892-A622-4CE6B08A6232}" srcOrd="2" destOrd="0" presId="urn:microsoft.com/office/officeart/2018/5/layout/IconCircleLabelList"/>
    <dgm:cxn modelId="{2895F933-F18B-8443-8A3F-26D1CBFB6AAB}" type="presParOf" srcId="{5D266460-42C7-4871-BA65-FF49AB202CFF}" destId="{55B42A33-2DF5-4F01-83A2-57D91F8D2529}" srcOrd="3" destOrd="0" presId="urn:microsoft.com/office/officeart/2018/5/layout/IconCircleLabelList"/>
    <dgm:cxn modelId="{FCC45FC5-2B22-BB40-9689-235C3900C57C}" type="presParOf" srcId="{9D732806-6EE2-4A13-A88A-5B8C5C216E94}" destId="{B5D899BA-CAD7-4D13-90B3-E6BA21D46D55}" srcOrd="7" destOrd="0" presId="urn:microsoft.com/office/officeart/2018/5/layout/IconCircleLabelList"/>
    <dgm:cxn modelId="{E9E574F6-F657-CC46-AC0B-EA9FB9660188}" type="presParOf" srcId="{9D732806-6EE2-4A13-A88A-5B8C5C216E94}" destId="{C8854F86-B153-41DC-B93E-BFD4C57F4DF5}" srcOrd="8" destOrd="0" presId="urn:microsoft.com/office/officeart/2018/5/layout/IconCircleLabelList"/>
    <dgm:cxn modelId="{BB3E5182-F27F-834A-9B55-C004ECC1D0D9}" type="presParOf" srcId="{C8854F86-B153-41DC-B93E-BFD4C57F4DF5}" destId="{8D402849-7871-4AC7-BE0F-D56E1C7D5D97}" srcOrd="0" destOrd="0" presId="urn:microsoft.com/office/officeart/2018/5/layout/IconCircleLabelList"/>
    <dgm:cxn modelId="{DDABE2AD-BE38-DE40-85A6-8D90AFE65A67}" type="presParOf" srcId="{C8854F86-B153-41DC-B93E-BFD4C57F4DF5}" destId="{44D1DAFF-1D79-4000-8A5F-FB4A266C14DF}" srcOrd="1" destOrd="0" presId="urn:microsoft.com/office/officeart/2018/5/layout/IconCircleLabelList"/>
    <dgm:cxn modelId="{3118AE6C-03CF-F640-A7CB-CC039D32B845}" type="presParOf" srcId="{C8854F86-B153-41DC-B93E-BFD4C57F4DF5}" destId="{EF88DC5C-E2F9-4DEF-9FDF-A0EF71AEC93D}" srcOrd="2" destOrd="0" presId="urn:microsoft.com/office/officeart/2018/5/layout/IconCircleLabelList"/>
    <dgm:cxn modelId="{A45B5ACB-B8C2-7540-977C-211239A95C64}" type="presParOf" srcId="{C8854F86-B153-41DC-B93E-BFD4C57F4DF5}" destId="{EA619B67-0B53-41DD-9024-CCED60F223C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C5B212-2EE3-4D8A-9E1D-322793029E1D}"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712F35F6-03A4-42A7-BE03-AA62BBD7A52B}">
      <dgm:prSet/>
      <dgm:spPr/>
      <dgm:t>
        <a:bodyPr/>
        <a:lstStyle/>
        <a:p>
          <a:pPr>
            <a:lnSpc>
              <a:spcPct val="100000"/>
            </a:lnSpc>
          </a:pPr>
          <a:r>
            <a:rPr lang="en-IN" b="0" i="0"/>
            <a:t>Edge computing is a network solution that brings computing resources as close to the source of data as possible to reduce latency and bandwidth use. </a:t>
          </a:r>
          <a:endParaRPr lang="en-US"/>
        </a:p>
      </dgm:t>
    </dgm:pt>
    <dgm:pt modelId="{1CCDA20D-C88B-4DCE-99AD-A582E9A8B039}" type="parTrans" cxnId="{DCBFA96F-AC08-473B-8FEB-601365A73F73}">
      <dgm:prSet/>
      <dgm:spPr/>
      <dgm:t>
        <a:bodyPr/>
        <a:lstStyle/>
        <a:p>
          <a:endParaRPr lang="en-US"/>
        </a:p>
      </dgm:t>
    </dgm:pt>
    <dgm:pt modelId="{B6FA1D15-6839-437F-A471-D00D3C82517B}" type="sibTrans" cxnId="{DCBFA96F-AC08-473B-8FEB-601365A73F73}">
      <dgm:prSet/>
      <dgm:spPr/>
      <dgm:t>
        <a:bodyPr/>
        <a:lstStyle/>
        <a:p>
          <a:endParaRPr lang="en-US"/>
        </a:p>
      </dgm:t>
    </dgm:pt>
    <dgm:pt modelId="{2C1B52F2-E9C0-7840-A82D-0734AF585D69}">
      <dgm:prSet/>
      <dgm:spPr/>
      <dgm:t>
        <a:bodyPr/>
        <a:lstStyle/>
        <a:p>
          <a:pPr>
            <a:lnSpc>
              <a:spcPct val="100000"/>
            </a:lnSpc>
          </a:pPr>
          <a:r>
            <a:rPr lang="en-IN" b="0" i="0"/>
            <a:t>Today, more applications are moving to the cloud, and multiple clouds are being deployed. </a:t>
          </a:r>
          <a:endParaRPr lang="en-US"/>
        </a:p>
      </dgm:t>
    </dgm:pt>
    <dgm:pt modelId="{A7B2182E-C964-8D4C-879C-028C8F2176E3}" type="parTrans" cxnId="{98EF8514-383D-B94B-B4C6-8474A92BB4E3}">
      <dgm:prSet/>
      <dgm:spPr/>
      <dgm:t>
        <a:bodyPr/>
        <a:lstStyle/>
        <a:p>
          <a:endParaRPr lang="en-GB"/>
        </a:p>
      </dgm:t>
    </dgm:pt>
    <dgm:pt modelId="{A7FDF2C6-3196-074B-86AE-F99944ABA020}" type="sibTrans" cxnId="{98EF8514-383D-B94B-B4C6-8474A92BB4E3}">
      <dgm:prSet/>
      <dgm:spPr/>
      <dgm:t>
        <a:bodyPr/>
        <a:lstStyle/>
        <a:p>
          <a:endParaRPr lang="en-GB"/>
        </a:p>
      </dgm:t>
    </dgm:pt>
    <dgm:pt modelId="{1DFB9235-EBB8-B641-AC00-4BCE300B6A0B}">
      <dgm:prSet/>
      <dgm:spPr/>
      <dgm:t>
        <a:bodyPr/>
        <a:lstStyle/>
        <a:p>
          <a:pPr>
            <a:lnSpc>
              <a:spcPct val="100000"/>
            </a:lnSpc>
          </a:pPr>
          <a:r>
            <a:rPr lang="en-IN" b="0" i="0" dirty="0"/>
            <a:t>The increased number of endpoints dramatically increases the volumes of data that need to be processed and transporting the data to central locations for processing becomes expensive. </a:t>
          </a:r>
          <a:endParaRPr lang="en-US" dirty="0"/>
        </a:p>
      </dgm:t>
    </dgm:pt>
    <dgm:pt modelId="{3617DDC2-1A08-8448-A1AE-4903BC9F0A5B}" type="parTrans" cxnId="{9D487833-0D02-D545-8C5E-ACA1D99F1B2E}">
      <dgm:prSet/>
      <dgm:spPr/>
      <dgm:t>
        <a:bodyPr/>
        <a:lstStyle/>
        <a:p>
          <a:endParaRPr lang="en-GB"/>
        </a:p>
      </dgm:t>
    </dgm:pt>
    <dgm:pt modelId="{772A7A44-52EE-D84D-A5AA-FC2B21E2D1B3}" type="sibTrans" cxnId="{9D487833-0D02-D545-8C5E-ACA1D99F1B2E}">
      <dgm:prSet/>
      <dgm:spPr/>
      <dgm:t>
        <a:bodyPr/>
        <a:lstStyle/>
        <a:p>
          <a:endParaRPr lang="en-GB"/>
        </a:p>
      </dgm:t>
    </dgm:pt>
    <dgm:pt modelId="{B0DC926F-D60F-2A42-8DA1-C7003B82AF47}">
      <dgm:prSet/>
      <dgm:spPr/>
      <dgm:t>
        <a:bodyPr/>
        <a:lstStyle/>
        <a:p>
          <a:pPr>
            <a:lnSpc>
              <a:spcPct val="100000"/>
            </a:lnSpc>
          </a:pPr>
          <a:r>
            <a:rPr lang="en-IN" b="0" i="0" dirty="0"/>
            <a:t>At the same time, users want high-quality experiences, best possible application performance, and security across data. </a:t>
          </a:r>
          <a:endParaRPr lang="en-US" dirty="0"/>
        </a:p>
      </dgm:t>
    </dgm:pt>
    <dgm:pt modelId="{BC273191-1FC2-1740-BC6C-39AF6B1E438B}" type="parTrans" cxnId="{B6C8E7D9-B1F7-4A40-80B8-381934B67F15}">
      <dgm:prSet/>
      <dgm:spPr/>
      <dgm:t>
        <a:bodyPr/>
        <a:lstStyle/>
        <a:p>
          <a:endParaRPr lang="en-GB"/>
        </a:p>
      </dgm:t>
    </dgm:pt>
    <dgm:pt modelId="{68FE78C6-FC77-2844-BFCE-1C9FCDFFB453}" type="sibTrans" cxnId="{B6C8E7D9-B1F7-4A40-80B8-381934B67F15}">
      <dgm:prSet/>
      <dgm:spPr/>
      <dgm:t>
        <a:bodyPr/>
        <a:lstStyle/>
        <a:p>
          <a:endParaRPr lang="en-GB"/>
        </a:p>
      </dgm:t>
    </dgm:pt>
    <dgm:pt modelId="{2E42AAB5-362B-8D47-90A5-656F3CF94386}">
      <dgm:prSet/>
      <dgm:spPr/>
      <dgm:t>
        <a:bodyPr/>
        <a:lstStyle/>
        <a:p>
          <a:pPr>
            <a:lnSpc>
              <a:spcPct val="100000"/>
            </a:lnSpc>
          </a:pPr>
          <a:r>
            <a:rPr lang="en-IN" b="0" i="0"/>
            <a:t>To solve these issues, a new service architecture is being introduced: edge computing, which is based on distributing computing capacity to the edge of the network.</a:t>
          </a:r>
          <a:endParaRPr lang="en-US"/>
        </a:p>
      </dgm:t>
    </dgm:pt>
    <dgm:pt modelId="{E6034E11-0370-3347-B941-9096AB781B0F}" type="parTrans" cxnId="{035C7F68-D19F-A547-A99D-5526A3115428}">
      <dgm:prSet/>
      <dgm:spPr/>
      <dgm:t>
        <a:bodyPr/>
        <a:lstStyle/>
        <a:p>
          <a:endParaRPr lang="en-GB"/>
        </a:p>
      </dgm:t>
    </dgm:pt>
    <dgm:pt modelId="{A6255CE4-5E4B-F14A-89E2-48CC5B0AABAF}" type="sibTrans" cxnId="{035C7F68-D19F-A547-A99D-5526A3115428}">
      <dgm:prSet/>
      <dgm:spPr/>
      <dgm:t>
        <a:bodyPr/>
        <a:lstStyle/>
        <a:p>
          <a:endParaRPr lang="en-GB"/>
        </a:p>
      </dgm:t>
    </dgm:pt>
    <dgm:pt modelId="{3D590F5F-E93C-437A-AF38-1B1063925BFD}" type="pres">
      <dgm:prSet presAssocID="{94C5B212-2EE3-4D8A-9E1D-322793029E1D}" presName="root" presStyleCnt="0">
        <dgm:presLayoutVars>
          <dgm:dir/>
          <dgm:resizeHandles val="exact"/>
        </dgm:presLayoutVars>
      </dgm:prSet>
      <dgm:spPr/>
    </dgm:pt>
    <dgm:pt modelId="{A02E5F8C-2D5C-4C8A-9630-3AECBE2267C4}" type="pres">
      <dgm:prSet presAssocID="{712F35F6-03A4-42A7-BE03-AA62BBD7A52B}" presName="compNode" presStyleCnt="0"/>
      <dgm:spPr/>
    </dgm:pt>
    <dgm:pt modelId="{EF99D5B6-92CA-4A8A-9FD4-1E1E4BB41530}" type="pres">
      <dgm:prSet presAssocID="{712F35F6-03A4-42A7-BE03-AA62BBD7A52B}" presName="bgRect" presStyleLbl="bgShp" presStyleIdx="0" presStyleCnt="5"/>
      <dgm:spPr/>
    </dgm:pt>
    <dgm:pt modelId="{F7BCBB92-EAF9-43DE-A2A2-95B1B98AEA74}" type="pres">
      <dgm:prSet presAssocID="{712F35F6-03A4-42A7-BE03-AA62BBD7A5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8478292-5AB9-4886-B771-2D36D57E1169}" type="pres">
      <dgm:prSet presAssocID="{712F35F6-03A4-42A7-BE03-AA62BBD7A52B}" presName="spaceRect" presStyleCnt="0"/>
      <dgm:spPr/>
    </dgm:pt>
    <dgm:pt modelId="{E9160FF4-1161-49E9-AFFD-357A98D94F76}" type="pres">
      <dgm:prSet presAssocID="{712F35F6-03A4-42A7-BE03-AA62BBD7A52B}" presName="parTx" presStyleLbl="revTx" presStyleIdx="0" presStyleCnt="5">
        <dgm:presLayoutVars>
          <dgm:chMax val="0"/>
          <dgm:chPref val="0"/>
        </dgm:presLayoutVars>
      </dgm:prSet>
      <dgm:spPr/>
    </dgm:pt>
    <dgm:pt modelId="{A4F4CDF7-B528-49BA-A084-ACCACD91EA43}" type="pres">
      <dgm:prSet presAssocID="{B6FA1D15-6839-437F-A471-D00D3C82517B}" presName="sibTrans" presStyleCnt="0"/>
      <dgm:spPr/>
    </dgm:pt>
    <dgm:pt modelId="{A5F057FC-1093-44E2-92CC-80B8A6427AEB}" type="pres">
      <dgm:prSet presAssocID="{2C1B52F2-E9C0-7840-A82D-0734AF585D69}" presName="compNode" presStyleCnt="0"/>
      <dgm:spPr/>
    </dgm:pt>
    <dgm:pt modelId="{03B5D86C-B8E4-4AB0-B46F-0027287ED882}" type="pres">
      <dgm:prSet presAssocID="{2C1B52F2-E9C0-7840-A82D-0734AF585D69}" presName="bgRect" presStyleLbl="bgShp" presStyleIdx="1" presStyleCnt="5"/>
      <dgm:spPr/>
    </dgm:pt>
    <dgm:pt modelId="{C460AE0D-FB42-4B8A-8941-47EFA3709659}" type="pres">
      <dgm:prSet presAssocID="{2C1B52F2-E9C0-7840-A82D-0734AF585D6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ning"/>
        </a:ext>
      </dgm:extLst>
    </dgm:pt>
    <dgm:pt modelId="{EDEBA758-8846-46D1-94AA-3C989278A6EF}" type="pres">
      <dgm:prSet presAssocID="{2C1B52F2-E9C0-7840-A82D-0734AF585D69}" presName="spaceRect" presStyleCnt="0"/>
      <dgm:spPr/>
    </dgm:pt>
    <dgm:pt modelId="{B742043D-7AFB-4B33-8C67-E7DC96C56F89}" type="pres">
      <dgm:prSet presAssocID="{2C1B52F2-E9C0-7840-A82D-0734AF585D69}" presName="parTx" presStyleLbl="revTx" presStyleIdx="1" presStyleCnt="5">
        <dgm:presLayoutVars>
          <dgm:chMax val="0"/>
          <dgm:chPref val="0"/>
        </dgm:presLayoutVars>
      </dgm:prSet>
      <dgm:spPr/>
    </dgm:pt>
    <dgm:pt modelId="{8439E9BC-36F3-4849-8077-4F60E825818F}" type="pres">
      <dgm:prSet presAssocID="{A7FDF2C6-3196-074B-86AE-F99944ABA020}" presName="sibTrans" presStyleCnt="0"/>
      <dgm:spPr/>
    </dgm:pt>
    <dgm:pt modelId="{43F441D9-C518-4773-BBCB-FE3006746BBC}" type="pres">
      <dgm:prSet presAssocID="{1DFB9235-EBB8-B641-AC00-4BCE300B6A0B}" presName="compNode" presStyleCnt="0"/>
      <dgm:spPr/>
    </dgm:pt>
    <dgm:pt modelId="{DE760B8A-2A3A-4C98-9861-94B15D2422B6}" type="pres">
      <dgm:prSet presAssocID="{1DFB9235-EBB8-B641-AC00-4BCE300B6A0B}" presName="bgRect" presStyleLbl="bgShp" presStyleIdx="2" presStyleCnt="5"/>
      <dgm:spPr/>
    </dgm:pt>
    <dgm:pt modelId="{ED9BB29E-AB47-49AA-9E7A-B938A6135001}" type="pres">
      <dgm:prSet presAssocID="{1DFB9235-EBB8-B641-AC00-4BCE300B6A0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F19C583E-15BB-4F1B-AD23-D0C491A061A7}" type="pres">
      <dgm:prSet presAssocID="{1DFB9235-EBB8-B641-AC00-4BCE300B6A0B}" presName="spaceRect" presStyleCnt="0"/>
      <dgm:spPr/>
    </dgm:pt>
    <dgm:pt modelId="{FBFD8E48-36B2-4C1C-875C-D1FAED5ED377}" type="pres">
      <dgm:prSet presAssocID="{1DFB9235-EBB8-B641-AC00-4BCE300B6A0B}" presName="parTx" presStyleLbl="revTx" presStyleIdx="2" presStyleCnt="5">
        <dgm:presLayoutVars>
          <dgm:chMax val="0"/>
          <dgm:chPref val="0"/>
        </dgm:presLayoutVars>
      </dgm:prSet>
      <dgm:spPr/>
    </dgm:pt>
    <dgm:pt modelId="{A4722ADD-E523-4FE7-82A3-707242B42B06}" type="pres">
      <dgm:prSet presAssocID="{772A7A44-52EE-D84D-A5AA-FC2B21E2D1B3}" presName="sibTrans" presStyleCnt="0"/>
      <dgm:spPr/>
    </dgm:pt>
    <dgm:pt modelId="{0CEC73FE-F5E0-4159-8B89-CEBD6344A259}" type="pres">
      <dgm:prSet presAssocID="{B0DC926F-D60F-2A42-8DA1-C7003B82AF47}" presName="compNode" presStyleCnt="0"/>
      <dgm:spPr/>
    </dgm:pt>
    <dgm:pt modelId="{3193596C-FCAA-41C3-867F-7A87A5E29D90}" type="pres">
      <dgm:prSet presAssocID="{B0DC926F-D60F-2A42-8DA1-C7003B82AF47}" presName="bgRect" presStyleLbl="bgShp" presStyleIdx="3" presStyleCnt="5"/>
      <dgm:spPr/>
    </dgm:pt>
    <dgm:pt modelId="{27387D26-EB34-47F4-B5E1-48223E2D0192}" type="pres">
      <dgm:prSet presAssocID="{B0DC926F-D60F-2A42-8DA1-C7003B82AF47}" presName="iconRect" presStyleLbl="node1" presStyleIdx="3"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BAC2CE54-A1F4-4319-A274-0C61C17FD0A7}" type="pres">
      <dgm:prSet presAssocID="{B0DC926F-D60F-2A42-8DA1-C7003B82AF47}" presName="spaceRect" presStyleCnt="0"/>
      <dgm:spPr/>
    </dgm:pt>
    <dgm:pt modelId="{00F81A70-E4D6-43C9-AD49-73EFEBB901F0}" type="pres">
      <dgm:prSet presAssocID="{B0DC926F-D60F-2A42-8DA1-C7003B82AF47}" presName="parTx" presStyleLbl="revTx" presStyleIdx="3" presStyleCnt="5">
        <dgm:presLayoutVars>
          <dgm:chMax val="0"/>
          <dgm:chPref val="0"/>
        </dgm:presLayoutVars>
      </dgm:prSet>
      <dgm:spPr/>
    </dgm:pt>
    <dgm:pt modelId="{FB3928F1-5B24-4CC5-8076-A446E23E9271}" type="pres">
      <dgm:prSet presAssocID="{68FE78C6-FC77-2844-BFCE-1C9FCDFFB453}" presName="sibTrans" presStyleCnt="0"/>
      <dgm:spPr/>
    </dgm:pt>
    <dgm:pt modelId="{B56D0D03-51E6-4C42-8C23-8F4676236448}" type="pres">
      <dgm:prSet presAssocID="{2E42AAB5-362B-8D47-90A5-656F3CF94386}" presName="compNode" presStyleCnt="0"/>
      <dgm:spPr/>
    </dgm:pt>
    <dgm:pt modelId="{4371F865-265E-4287-BD02-73FDE907758D}" type="pres">
      <dgm:prSet presAssocID="{2E42AAB5-362B-8D47-90A5-656F3CF94386}" presName="bgRect" presStyleLbl="bgShp" presStyleIdx="4" presStyleCnt="5"/>
      <dgm:spPr/>
    </dgm:pt>
    <dgm:pt modelId="{57452C84-A0EF-4B16-ACFD-E38BC344ECD8}" type="pres">
      <dgm:prSet presAssocID="{2E42AAB5-362B-8D47-90A5-656F3CF94386}" presName="iconRect" presStyleLbl="node1" presStyleIdx="4"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ireless router"/>
        </a:ext>
      </dgm:extLst>
    </dgm:pt>
    <dgm:pt modelId="{2D8629E0-F939-4893-BD09-DA1F14F6072D}" type="pres">
      <dgm:prSet presAssocID="{2E42AAB5-362B-8D47-90A5-656F3CF94386}" presName="spaceRect" presStyleCnt="0"/>
      <dgm:spPr/>
    </dgm:pt>
    <dgm:pt modelId="{4C8FC0C6-E304-4799-B14B-473A7A08A4E1}" type="pres">
      <dgm:prSet presAssocID="{2E42AAB5-362B-8D47-90A5-656F3CF94386}" presName="parTx" presStyleLbl="revTx" presStyleIdx="4" presStyleCnt="5">
        <dgm:presLayoutVars>
          <dgm:chMax val="0"/>
          <dgm:chPref val="0"/>
        </dgm:presLayoutVars>
      </dgm:prSet>
      <dgm:spPr/>
    </dgm:pt>
  </dgm:ptLst>
  <dgm:cxnLst>
    <dgm:cxn modelId="{98EF8514-383D-B94B-B4C6-8474A92BB4E3}" srcId="{94C5B212-2EE3-4D8A-9E1D-322793029E1D}" destId="{2C1B52F2-E9C0-7840-A82D-0734AF585D69}" srcOrd="1" destOrd="0" parTransId="{A7B2182E-C964-8D4C-879C-028C8F2176E3}" sibTransId="{A7FDF2C6-3196-074B-86AE-F99944ABA020}"/>
    <dgm:cxn modelId="{B6CE6C15-B573-9E45-BB5A-4C42C3715656}" type="presOf" srcId="{1DFB9235-EBB8-B641-AC00-4BCE300B6A0B}" destId="{FBFD8E48-36B2-4C1C-875C-D1FAED5ED377}" srcOrd="0" destOrd="0" presId="urn:microsoft.com/office/officeart/2018/2/layout/IconVerticalSolidList"/>
    <dgm:cxn modelId="{9D487833-0D02-D545-8C5E-ACA1D99F1B2E}" srcId="{94C5B212-2EE3-4D8A-9E1D-322793029E1D}" destId="{1DFB9235-EBB8-B641-AC00-4BCE300B6A0B}" srcOrd="2" destOrd="0" parTransId="{3617DDC2-1A08-8448-A1AE-4903BC9F0A5B}" sibTransId="{772A7A44-52EE-D84D-A5AA-FC2B21E2D1B3}"/>
    <dgm:cxn modelId="{9CB86F3F-F344-0244-A401-E2A0060740F7}" type="presOf" srcId="{B0DC926F-D60F-2A42-8DA1-C7003B82AF47}" destId="{00F81A70-E4D6-43C9-AD49-73EFEBB901F0}" srcOrd="0" destOrd="0" presId="urn:microsoft.com/office/officeart/2018/2/layout/IconVerticalSolidList"/>
    <dgm:cxn modelId="{185A8E3F-266A-FD4C-A9A2-835677EB59B6}" type="presOf" srcId="{2E42AAB5-362B-8D47-90A5-656F3CF94386}" destId="{4C8FC0C6-E304-4799-B14B-473A7A08A4E1}" srcOrd="0" destOrd="0" presId="urn:microsoft.com/office/officeart/2018/2/layout/IconVerticalSolidList"/>
    <dgm:cxn modelId="{035C7F68-D19F-A547-A99D-5526A3115428}" srcId="{94C5B212-2EE3-4D8A-9E1D-322793029E1D}" destId="{2E42AAB5-362B-8D47-90A5-656F3CF94386}" srcOrd="4" destOrd="0" parTransId="{E6034E11-0370-3347-B941-9096AB781B0F}" sibTransId="{A6255CE4-5E4B-F14A-89E2-48CC5B0AABAF}"/>
    <dgm:cxn modelId="{DCBFA96F-AC08-473B-8FEB-601365A73F73}" srcId="{94C5B212-2EE3-4D8A-9E1D-322793029E1D}" destId="{712F35F6-03A4-42A7-BE03-AA62BBD7A52B}" srcOrd="0" destOrd="0" parTransId="{1CCDA20D-C88B-4DCE-99AD-A582E9A8B039}" sibTransId="{B6FA1D15-6839-437F-A471-D00D3C82517B}"/>
    <dgm:cxn modelId="{1F08E7BE-7B94-8D4C-906E-7D8466F18FD6}" type="presOf" srcId="{712F35F6-03A4-42A7-BE03-AA62BBD7A52B}" destId="{E9160FF4-1161-49E9-AFFD-357A98D94F76}" srcOrd="0" destOrd="0" presId="urn:microsoft.com/office/officeart/2018/2/layout/IconVerticalSolidList"/>
    <dgm:cxn modelId="{2DAA5BC7-3F38-2944-A350-B65FB512753A}" type="presOf" srcId="{94C5B212-2EE3-4D8A-9E1D-322793029E1D}" destId="{3D590F5F-E93C-437A-AF38-1B1063925BFD}" srcOrd="0" destOrd="0" presId="urn:microsoft.com/office/officeart/2018/2/layout/IconVerticalSolidList"/>
    <dgm:cxn modelId="{B6C8E7D9-B1F7-4A40-80B8-381934B67F15}" srcId="{94C5B212-2EE3-4D8A-9E1D-322793029E1D}" destId="{B0DC926F-D60F-2A42-8DA1-C7003B82AF47}" srcOrd="3" destOrd="0" parTransId="{BC273191-1FC2-1740-BC6C-39AF6B1E438B}" sibTransId="{68FE78C6-FC77-2844-BFCE-1C9FCDFFB453}"/>
    <dgm:cxn modelId="{567ED7E3-42BF-E546-BBA5-C427017F8772}" type="presOf" srcId="{2C1B52F2-E9C0-7840-A82D-0734AF585D69}" destId="{B742043D-7AFB-4B33-8C67-E7DC96C56F89}" srcOrd="0" destOrd="0" presId="urn:microsoft.com/office/officeart/2018/2/layout/IconVerticalSolidList"/>
    <dgm:cxn modelId="{4EE7209D-E3E1-F341-A57B-C9BE113CDC44}" type="presParOf" srcId="{3D590F5F-E93C-437A-AF38-1B1063925BFD}" destId="{A02E5F8C-2D5C-4C8A-9630-3AECBE2267C4}" srcOrd="0" destOrd="0" presId="urn:microsoft.com/office/officeart/2018/2/layout/IconVerticalSolidList"/>
    <dgm:cxn modelId="{B5E35667-C171-F544-9104-67B189CF28D4}" type="presParOf" srcId="{A02E5F8C-2D5C-4C8A-9630-3AECBE2267C4}" destId="{EF99D5B6-92CA-4A8A-9FD4-1E1E4BB41530}" srcOrd="0" destOrd="0" presId="urn:microsoft.com/office/officeart/2018/2/layout/IconVerticalSolidList"/>
    <dgm:cxn modelId="{09AAA9F8-EE99-CD4E-BAA7-610877758AE6}" type="presParOf" srcId="{A02E5F8C-2D5C-4C8A-9630-3AECBE2267C4}" destId="{F7BCBB92-EAF9-43DE-A2A2-95B1B98AEA74}" srcOrd="1" destOrd="0" presId="urn:microsoft.com/office/officeart/2018/2/layout/IconVerticalSolidList"/>
    <dgm:cxn modelId="{9909A1A6-AE8D-6043-BC2D-FA5045387655}" type="presParOf" srcId="{A02E5F8C-2D5C-4C8A-9630-3AECBE2267C4}" destId="{C8478292-5AB9-4886-B771-2D36D57E1169}" srcOrd="2" destOrd="0" presId="urn:microsoft.com/office/officeart/2018/2/layout/IconVerticalSolidList"/>
    <dgm:cxn modelId="{865854D0-2AB3-0845-98F8-D18C5317163D}" type="presParOf" srcId="{A02E5F8C-2D5C-4C8A-9630-3AECBE2267C4}" destId="{E9160FF4-1161-49E9-AFFD-357A98D94F76}" srcOrd="3" destOrd="0" presId="urn:microsoft.com/office/officeart/2018/2/layout/IconVerticalSolidList"/>
    <dgm:cxn modelId="{9699248D-80F7-7D4E-A0A1-6131053A6FE4}" type="presParOf" srcId="{3D590F5F-E93C-437A-AF38-1B1063925BFD}" destId="{A4F4CDF7-B528-49BA-A084-ACCACD91EA43}" srcOrd="1" destOrd="0" presId="urn:microsoft.com/office/officeart/2018/2/layout/IconVerticalSolidList"/>
    <dgm:cxn modelId="{39B4C9EF-9042-7741-83AB-D8A193432649}" type="presParOf" srcId="{3D590F5F-E93C-437A-AF38-1B1063925BFD}" destId="{A5F057FC-1093-44E2-92CC-80B8A6427AEB}" srcOrd="2" destOrd="0" presId="urn:microsoft.com/office/officeart/2018/2/layout/IconVerticalSolidList"/>
    <dgm:cxn modelId="{CCFFF8F6-026B-004E-8689-0026960EF034}" type="presParOf" srcId="{A5F057FC-1093-44E2-92CC-80B8A6427AEB}" destId="{03B5D86C-B8E4-4AB0-B46F-0027287ED882}" srcOrd="0" destOrd="0" presId="urn:microsoft.com/office/officeart/2018/2/layout/IconVerticalSolidList"/>
    <dgm:cxn modelId="{015527C0-8AF1-4C45-A5D4-C3EFFC4678BC}" type="presParOf" srcId="{A5F057FC-1093-44E2-92CC-80B8A6427AEB}" destId="{C460AE0D-FB42-4B8A-8941-47EFA3709659}" srcOrd="1" destOrd="0" presId="urn:microsoft.com/office/officeart/2018/2/layout/IconVerticalSolidList"/>
    <dgm:cxn modelId="{44671420-0324-1B43-A94D-E67B363A3B46}" type="presParOf" srcId="{A5F057FC-1093-44E2-92CC-80B8A6427AEB}" destId="{EDEBA758-8846-46D1-94AA-3C989278A6EF}" srcOrd="2" destOrd="0" presId="urn:microsoft.com/office/officeart/2018/2/layout/IconVerticalSolidList"/>
    <dgm:cxn modelId="{375B797C-E3F1-694C-8DD4-F4613FD6DF1C}" type="presParOf" srcId="{A5F057FC-1093-44E2-92CC-80B8A6427AEB}" destId="{B742043D-7AFB-4B33-8C67-E7DC96C56F89}" srcOrd="3" destOrd="0" presId="urn:microsoft.com/office/officeart/2018/2/layout/IconVerticalSolidList"/>
    <dgm:cxn modelId="{E88F8C58-BDD5-1749-87FF-BA78786E2EEF}" type="presParOf" srcId="{3D590F5F-E93C-437A-AF38-1B1063925BFD}" destId="{8439E9BC-36F3-4849-8077-4F60E825818F}" srcOrd="3" destOrd="0" presId="urn:microsoft.com/office/officeart/2018/2/layout/IconVerticalSolidList"/>
    <dgm:cxn modelId="{3C4E2F0E-2FAD-214F-8ADC-DF2A953C417A}" type="presParOf" srcId="{3D590F5F-E93C-437A-AF38-1B1063925BFD}" destId="{43F441D9-C518-4773-BBCB-FE3006746BBC}" srcOrd="4" destOrd="0" presId="urn:microsoft.com/office/officeart/2018/2/layout/IconVerticalSolidList"/>
    <dgm:cxn modelId="{548BD06E-3508-8346-B43D-A1D0FA4040D6}" type="presParOf" srcId="{43F441D9-C518-4773-BBCB-FE3006746BBC}" destId="{DE760B8A-2A3A-4C98-9861-94B15D2422B6}" srcOrd="0" destOrd="0" presId="urn:microsoft.com/office/officeart/2018/2/layout/IconVerticalSolidList"/>
    <dgm:cxn modelId="{F29274CD-681D-2F4A-8521-9DF39A4AA912}" type="presParOf" srcId="{43F441D9-C518-4773-BBCB-FE3006746BBC}" destId="{ED9BB29E-AB47-49AA-9E7A-B938A6135001}" srcOrd="1" destOrd="0" presId="urn:microsoft.com/office/officeart/2018/2/layout/IconVerticalSolidList"/>
    <dgm:cxn modelId="{596C08B8-9A3A-5A4A-8759-02024F5C5955}" type="presParOf" srcId="{43F441D9-C518-4773-BBCB-FE3006746BBC}" destId="{F19C583E-15BB-4F1B-AD23-D0C491A061A7}" srcOrd="2" destOrd="0" presId="urn:microsoft.com/office/officeart/2018/2/layout/IconVerticalSolidList"/>
    <dgm:cxn modelId="{FF1C6E64-886F-CA4E-BA6A-273936433EAA}" type="presParOf" srcId="{43F441D9-C518-4773-BBCB-FE3006746BBC}" destId="{FBFD8E48-36B2-4C1C-875C-D1FAED5ED377}" srcOrd="3" destOrd="0" presId="urn:microsoft.com/office/officeart/2018/2/layout/IconVerticalSolidList"/>
    <dgm:cxn modelId="{00317CC5-50C2-454E-AE67-83989658A061}" type="presParOf" srcId="{3D590F5F-E93C-437A-AF38-1B1063925BFD}" destId="{A4722ADD-E523-4FE7-82A3-707242B42B06}" srcOrd="5" destOrd="0" presId="urn:microsoft.com/office/officeart/2018/2/layout/IconVerticalSolidList"/>
    <dgm:cxn modelId="{DA95EBEA-1D5D-0043-9CAB-5A4F1EB0A8A6}" type="presParOf" srcId="{3D590F5F-E93C-437A-AF38-1B1063925BFD}" destId="{0CEC73FE-F5E0-4159-8B89-CEBD6344A259}" srcOrd="6" destOrd="0" presId="urn:microsoft.com/office/officeart/2018/2/layout/IconVerticalSolidList"/>
    <dgm:cxn modelId="{AEB9C5CE-F615-0B49-8B2A-F5894252F663}" type="presParOf" srcId="{0CEC73FE-F5E0-4159-8B89-CEBD6344A259}" destId="{3193596C-FCAA-41C3-867F-7A87A5E29D90}" srcOrd="0" destOrd="0" presId="urn:microsoft.com/office/officeart/2018/2/layout/IconVerticalSolidList"/>
    <dgm:cxn modelId="{AE1E9F69-AF81-8E46-9869-CFA9764AFA91}" type="presParOf" srcId="{0CEC73FE-F5E0-4159-8B89-CEBD6344A259}" destId="{27387D26-EB34-47F4-B5E1-48223E2D0192}" srcOrd="1" destOrd="0" presId="urn:microsoft.com/office/officeart/2018/2/layout/IconVerticalSolidList"/>
    <dgm:cxn modelId="{B2AE3219-D736-D445-B868-E4820110C90E}" type="presParOf" srcId="{0CEC73FE-F5E0-4159-8B89-CEBD6344A259}" destId="{BAC2CE54-A1F4-4319-A274-0C61C17FD0A7}" srcOrd="2" destOrd="0" presId="urn:microsoft.com/office/officeart/2018/2/layout/IconVerticalSolidList"/>
    <dgm:cxn modelId="{08D2CE90-0F08-D742-B7BF-DC539C839792}" type="presParOf" srcId="{0CEC73FE-F5E0-4159-8B89-CEBD6344A259}" destId="{00F81A70-E4D6-43C9-AD49-73EFEBB901F0}" srcOrd="3" destOrd="0" presId="urn:microsoft.com/office/officeart/2018/2/layout/IconVerticalSolidList"/>
    <dgm:cxn modelId="{49D31A9C-AFF8-6244-8721-1798EC50BA89}" type="presParOf" srcId="{3D590F5F-E93C-437A-AF38-1B1063925BFD}" destId="{FB3928F1-5B24-4CC5-8076-A446E23E9271}" srcOrd="7" destOrd="0" presId="urn:microsoft.com/office/officeart/2018/2/layout/IconVerticalSolidList"/>
    <dgm:cxn modelId="{CADE7FBA-294A-6549-A069-AD1BF2609177}" type="presParOf" srcId="{3D590F5F-E93C-437A-AF38-1B1063925BFD}" destId="{B56D0D03-51E6-4C42-8C23-8F4676236448}" srcOrd="8" destOrd="0" presId="urn:microsoft.com/office/officeart/2018/2/layout/IconVerticalSolidList"/>
    <dgm:cxn modelId="{76C57787-F149-3A4A-AFDD-B374ABC98B3D}" type="presParOf" srcId="{B56D0D03-51E6-4C42-8C23-8F4676236448}" destId="{4371F865-265E-4287-BD02-73FDE907758D}" srcOrd="0" destOrd="0" presId="urn:microsoft.com/office/officeart/2018/2/layout/IconVerticalSolidList"/>
    <dgm:cxn modelId="{E23915E7-7258-754D-AE78-EB377A2A4603}" type="presParOf" srcId="{B56D0D03-51E6-4C42-8C23-8F4676236448}" destId="{57452C84-A0EF-4B16-ACFD-E38BC344ECD8}" srcOrd="1" destOrd="0" presId="urn:microsoft.com/office/officeart/2018/2/layout/IconVerticalSolidList"/>
    <dgm:cxn modelId="{0FA9F5A1-1F65-7345-9B6D-3CACEE4C65CE}" type="presParOf" srcId="{B56D0D03-51E6-4C42-8C23-8F4676236448}" destId="{2D8629E0-F939-4893-BD09-DA1F14F6072D}" srcOrd="2" destOrd="0" presId="urn:microsoft.com/office/officeart/2018/2/layout/IconVerticalSolidList"/>
    <dgm:cxn modelId="{5C9091E8-2B20-7042-A38F-9F0E16C42AF2}" type="presParOf" srcId="{B56D0D03-51E6-4C42-8C23-8F4676236448}" destId="{4C8FC0C6-E304-4799-B14B-473A7A08A4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035D6C-6D87-4199-A80A-3FD35AC5CBF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80D7EC0-BECC-46AE-9442-11DBA66197BD}">
      <dgm:prSet/>
      <dgm:spPr/>
      <dgm:t>
        <a:bodyPr/>
        <a:lstStyle/>
        <a:p>
          <a:pPr>
            <a:lnSpc>
              <a:spcPct val="100000"/>
            </a:lnSpc>
            <a:defRPr b="1"/>
          </a:pPr>
          <a:r>
            <a:rPr lang="en-US">
              <a:solidFill>
                <a:schemeClr val="bg2"/>
              </a:solidFill>
            </a:rPr>
            <a:t>Better Performance</a:t>
          </a:r>
        </a:p>
      </dgm:t>
    </dgm:pt>
    <dgm:pt modelId="{8D167148-E771-4A71-9DB6-756ADCD58907}" type="parTrans" cxnId="{F3F59AD2-78E3-4363-95EA-20CF0F563459}">
      <dgm:prSet/>
      <dgm:spPr/>
      <dgm:t>
        <a:bodyPr/>
        <a:lstStyle/>
        <a:p>
          <a:endParaRPr lang="en-US"/>
        </a:p>
      </dgm:t>
    </dgm:pt>
    <dgm:pt modelId="{EEC4CEA7-9875-4D23-8537-A40C39660E61}" type="sibTrans" cxnId="{F3F59AD2-78E3-4363-95EA-20CF0F563459}">
      <dgm:prSet/>
      <dgm:spPr/>
      <dgm:t>
        <a:bodyPr/>
        <a:lstStyle/>
        <a:p>
          <a:endParaRPr lang="en-US"/>
        </a:p>
      </dgm:t>
    </dgm:pt>
    <dgm:pt modelId="{792DEA46-BF60-4384-91CB-BB9AE05919A2}">
      <dgm:prSet/>
      <dgm:spPr/>
      <dgm:t>
        <a:bodyPr/>
        <a:lstStyle/>
        <a:p>
          <a:pPr>
            <a:lnSpc>
              <a:spcPct val="100000"/>
            </a:lnSpc>
          </a:pPr>
          <a:r>
            <a:rPr lang="en-US">
              <a:solidFill>
                <a:schemeClr val="bg2"/>
              </a:solidFill>
            </a:rPr>
            <a:t>Lowering the latency between the end user device and a processing and storage unit to get better performance</a:t>
          </a:r>
        </a:p>
      </dgm:t>
    </dgm:pt>
    <dgm:pt modelId="{8611986D-5678-4AB9-8D26-1884771AD248}" type="parTrans" cxnId="{E7975AAF-ADD9-4E86-8BE6-B1FC6FBDF2EF}">
      <dgm:prSet/>
      <dgm:spPr/>
      <dgm:t>
        <a:bodyPr/>
        <a:lstStyle/>
        <a:p>
          <a:endParaRPr lang="en-US"/>
        </a:p>
      </dgm:t>
    </dgm:pt>
    <dgm:pt modelId="{FD033A29-6A24-4CEE-B76C-6B258F6AD8C3}" type="sibTrans" cxnId="{E7975AAF-ADD9-4E86-8BE6-B1FC6FBDF2EF}">
      <dgm:prSet/>
      <dgm:spPr/>
      <dgm:t>
        <a:bodyPr/>
        <a:lstStyle/>
        <a:p>
          <a:endParaRPr lang="en-US"/>
        </a:p>
      </dgm:t>
    </dgm:pt>
    <dgm:pt modelId="{46FEEC2F-3D40-4760-9108-556F1E875490}">
      <dgm:prSet/>
      <dgm:spPr/>
      <dgm:t>
        <a:bodyPr/>
        <a:lstStyle/>
        <a:p>
          <a:pPr>
            <a:lnSpc>
              <a:spcPct val="100000"/>
            </a:lnSpc>
            <a:defRPr b="1"/>
          </a:pPr>
          <a:r>
            <a:rPr lang="en-US" dirty="0">
              <a:solidFill>
                <a:schemeClr val="bg2"/>
              </a:solidFill>
            </a:rPr>
            <a:t>Network Efficiency</a:t>
          </a:r>
        </a:p>
      </dgm:t>
    </dgm:pt>
    <dgm:pt modelId="{1625FEC9-39F1-4D61-976A-FCA9E663E865}" type="parTrans" cxnId="{E9676C03-D420-4990-8B67-7ADE05CB7A0A}">
      <dgm:prSet/>
      <dgm:spPr/>
      <dgm:t>
        <a:bodyPr/>
        <a:lstStyle/>
        <a:p>
          <a:endParaRPr lang="en-US"/>
        </a:p>
      </dgm:t>
    </dgm:pt>
    <dgm:pt modelId="{2610B893-4279-4608-9A68-B2261F81861C}" type="sibTrans" cxnId="{E9676C03-D420-4990-8B67-7ADE05CB7A0A}">
      <dgm:prSet/>
      <dgm:spPr/>
      <dgm:t>
        <a:bodyPr/>
        <a:lstStyle/>
        <a:p>
          <a:endParaRPr lang="en-US"/>
        </a:p>
      </dgm:t>
    </dgm:pt>
    <dgm:pt modelId="{3BC3D581-E151-42AA-9AC9-6F2443B49590}">
      <dgm:prSet/>
      <dgm:spPr/>
      <dgm:t>
        <a:bodyPr/>
        <a:lstStyle/>
        <a:p>
          <a:pPr>
            <a:lnSpc>
              <a:spcPct val="100000"/>
            </a:lnSpc>
          </a:pPr>
          <a:r>
            <a:rPr lang="en-US">
              <a:solidFill>
                <a:schemeClr val="bg2"/>
              </a:solidFill>
            </a:rPr>
            <a:t>Implementing edge offloading for greater network efficiency</a:t>
          </a:r>
        </a:p>
      </dgm:t>
    </dgm:pt>
    <dgm:pt modelId="{8E63B06F-C54A-4251-A0E7-B45B7DFA5A56}" type="parTrans" cxnId="{1558B371-258A-4C3D-B069-C42EF3C98BC4}">
      <dgm:prSet/>
      <dgm:spPr/>
      <dgm:t>
        <a:bodyPr/>
        <a:lstStyle/>
        <a:p>
          <a:endParaRPr lang="en-US"/>
        </a:p>
      </dgm:t>
    </dgm:pt>
    <dgm:pt modelId="{FB05716E-8A61-4C0F-B5A1-017506BF231F}" type="sibTrans" cxnId="{1558B371-258A-4C3D-B069-C42EF3C98BC4}">
      <dgm:prSet/>
      <dgm:spPr/>
      <dgm:t>
        <a:bodyPr/>
        <a:lstStyle/>
        <a:p>
          <a:endParaRPr lang="en-US"/>
        </a:p>
      </dgm:t>
    </dgm:pt>
    <dgm:pt modelId="{F48CE30A-2D93-4F44-A99E-AA512F02D820}">
      <dgm:prSet/>
      <dgm:spPr/>
      <dgm:t>
        <a:bodyPr/>
        <a:lstStyle/>
        <a:p>
          <a:pPr>
            <a:lnSpc>
              <a:spcPct val="100000"/>
            </a:lnSpc>
            <a:defRPr b="1"/>
          </a:pPr>
          <a:r>
            <a:rPr lang="en-US">
              <a:solidFill>
                <a:schemeClr val="bg2"/>
              </a:solidFill>
            </a:rPr>
            <a:t>Reducing Transport Costs</a:t>
          </a:r>
        </a:p>
      </dgm:t>
    </dgm:pt>
    <dgm:pt modelId="{E20BF501-7F37-4344-8B8C-AECAE0083C25}" type="parTrans" cxnId="{94D114F9-3408-4C8E-B08B-E801B4BC7103}">
      <dgm:prSet/>
      <dgm:spPr/>
      <dgm:t>
        <a:bodyPr/>
        <a:lstStyle/>
        <a:p>
          <a:endParaRPr lang="en-US"/>
        </a:p>
      </dgm:t>
    </dgm:pt>
    <dgm:pt modelId="{A59AB254-6897-420E-B4C8-B85071480E84}" type="sibTrans" cxnId="{94D114F9-3408-4C8E-B08B-E801B4BC7103}">
      <dgm:prSet/>
      <dgm:spPr/>
      <dgm:t>
        <a:bodyPr/>
        <a:lstStyle/>
        <a:p>
          <a:endParaRPr lang="en-US"/>
        </a:p>
      </dgm:t>
    </dgm:pt>
    <dgm:pt modelId="{D09085FA-FB0E-483E-B2E2-8FE82CC64454}">
      <dgm:prSet/>
      <dgm:spPr/>
      <dgm:t>
        <a:bodyPr/>
        <a:lstStyle/>
        <a:p>
          <a:pPr>
            <a:lnSpc>
              <a:spcPct val="100000"/>
            </a:lnSpc>
          </a:pPr>
          <a:r>
            <a:rPr lang="en-US">
              <a:solidFill>
                <a:schemeClr val="bg2"/>
              </a:solidFill>
            </a:rPr>
            <a:t>Performing computations and reducing transport costs</a:t>
          </a:r>
        </a:p>
      </dgm:t>
    </dgm:pt>
    <dgm:pt modelId="{F141C975-54C2-487E-8AB4-816B08340A2E}" type="parTrans" cxnId="{4881C296-2F74-44A2-8521-D01D4BB5B360}">
      <dgm:prSet/>
      <dgm:spPr/>
      <dgm:t>
        <a:bodyPr/>
        <a:lstStyle/>
        <a:p>
          <a:endParaRPr lang="en-US"/>
        </a:p>
      </dgm:t>
    </dgm:pt>
    <dgm:pt modelId="{EC7FEF19-F651-4707-90A6-39BD2B1BB1CF}" type="sibTrans" cxnId="{4881C296-2F74-44A2-8521-D01D4BB5B360}">
      <dgm:prSet/>
      <dgm:spPr/>
      <dgm:t>
        <a:bodyPr/>
        <a:lstStyle/>
        <a:p>
          <a:endParaRPr lang="en-US"/>
        </a:p>
      </dgm:t>
    </dgm:pt>
    <dgm:pt modelId="{BE3DD59B-10EA-42FB-A836-E1B657743CDD}" type="pres">
      <dgm:prSet presAssocID="{46035D6C-6D87-4199-A80A-3FD35AC5CBF0}" presName="root" presStyleCnt="0">
        <dgm:presLayoutVars>
          <dgm:dir/>
          <dgm:resizeHandles val="exact"/>
        </dgm:presLayoutVars>
      </dgm:prSet>
      <dgm:spPr/>
    </dgm:pt>
    <dgm:pt modelId="{62AF4431-B936-40FC-8FBA-D35394CDD61F}" type="pres">
      <dgm:prSet presAssocID="{280D7EC0-BECC-46AE-9442-11DBA66197BD}" presName="compNode" presStyleCnt="0"/>
      <dgm:spPr/>
    </dgm:pt>
    <dgm:pt modelId="{26147BD0-8415-4017-A74B-5943B82D892A}" type="pres">
      <dgm:prSet presAssocID="{280D7EC0-BECC-46AE-9442-11DBA66197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EE49937A-0F40-4619-9D99-3F8A99F0F684}" type="pres">
      <dgm:prSet presAssocID="{280D7EC0-BECC-46AE-9442-11DBA66197BD}" presName="iconSpace" presStyleCnt="0"/>
      <dgm:spPr/>
    </dgm:pt>
    <dgm:pt modelId="{D7FF59FA-5C38-4147-B612-01076F29E9AF}" type="pres">
      <dgm:prSet presAssocID="{280D7EC0-BECC-46AE-9442-11DBA66197BD}" presName="parTx" presStyleLbl="revTx" presStyleIdx="0" presStyleCnt="6">
        <dgm:presLayoutVars>
          <dgm:chMax val="0"/>
          <dgm:chPref val="0"/>
        </dgm:presLayoutVars>
      </dgm:prSet>
      <dgm:spPr/>
    </dgm:pt>
    <dgm:pt modelId="{D1960368-C20B-4C5E-BDFB-178C0D202F29}" type="pres">
      <dgm:prSet presAssocID="{280D7EC0-BECC-46AE-9442-11DBA66197BD}" presName="txSpace" presStyleCnt="0"/>
      <dgm:spPr/>
    </dgm:pt>
    <dgm:pt modelId="{153DD733-5F39-47BA-91D5-C2B505AA8887}" type="pres">
      <dgm:prSet presAssocID="{280D7EC0-BECC-46AE-9442-11DBA66197BD}" presName="desTx" presStyleLbl="revTx" presStyleIdx="1" presStyleCnt="6">
        <dgm:presLayoutVars/>
      </dgm:prSet>
      <dgm:spPr/>
    </dgm:pt>
    <dgm:pt modelId="{6916362A-D1D8-4641-AF19-D65DBE7F30AD}" type="pres">
      <dgm:prSet presAssocID="{EEC4CEA7-9875-4D23-8537-A40C39660E61}" presName="sibTrans" presStyleCnt="0"/>
      <dgm:spPr/>
    </dgm:pt>
    <dgm:pt modelId="{F64CF7D5-0BA5-4F98-A93D-1478CB4ECF90}" type="pres">
      <dgm:prSet presAssocID="{46FEEC2F-3D40-4760-9108-556F1E875490}" presName="compNode" presStyleCnt="0"/>
      <dgm:spPr/>
    </dgm:pt>
    <dgm:pt modelId="{4301B1FD-2439-467B-A931-D611898C957E}" type="pres">
      <dgm:prSet presAssocID="{46FEEC2F-3D40-4760-9108-556F1E8754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BA009CB4-4E62-4ECF-905B-E3C910A02BF1}" type="pres">
      <dgm:prSet presAssocID="{46FEEC2F-3D40-4760-9108-556F1E875490}" presName="iconSpace" presStyleCnt="0"/>
      <dgm:spPr/>
    </dgm:pt>
    <dgm:pt modelId="{B58831DB-5F60-42C9-B268-A7075655F197}" type="pres">
      <dgm:prSet presAssocID="{46FEEC2F-3D40-4760-9108-556F1E875490}" presName="parTx" presStyleLbl="revTx" presStyleIdx="2" presStyleCnt="6">
        <dgm:presLayoutVars>
          <dgm:chMax val="0"/>
          <dgm:chPref val="0"/>
        </dgm:presLayoutVars>
      </dgm:prSet>
      <dgm:spPr/>
    </dgm:pt>
    <dgm:pt modelId="{E714C853-A623-4E0A-B5DA-C3AE7E152297}" type="pres">
      <dgm:prSet presAssocID="{46FEEC2F-3D40-4760-9108-556F1E875490}" presName="txSpace" presStyleCnt="0"/>
      <dgm:spPr/>
    </dgm:pt>
    <dgm:pt modelId="{E58D6FD3-25EA-4A7F-91B2-6BDB383F3128}" type="pres">
      <dgm:prSet presAssocID="{46FEEC2F-3D40-4760-9108-556F1E875490}" presName="desTx" presStyleLbl="revTx" presStyleIdx="3" presStyleCnt="6">
        <dgm:presLayoutVars/>
      </dgm:prSet>
      <dgm:spPr/>
    </dgm:pt>
    <dgm:pt modelId="{CA82EFD6-BFB0-4CF2-8418-D09C63A79C81}" type="pres">
      <dgm:prSet presAssocID="{2610B893-4279-4608-9A68-B2261F81861C}" presName="sibTrans" presStyleCnt="0"/>
      <dgm:spPr/>
    </dgm:pt>
    <dgm:pt modelId="{66673E3E-FF27-4906-85CB-C7E8D15856FC}" type="pres">
      <dgm:prSet presAssocID="{F48CE30A-2D93-4F44-A99E-AA512F02D820}" presName="compNode" presStyleCnt="0"/>
      <dgm:spPr/>
    </dgm:pt>
    <dgm:pt modelId="{1661F958-7933-435B-983A-8164B93CED46}" type="pres">
      <dgm:prSet presAssocID="{F48CE30A-2D93-4F44-A99E-AA512F02D8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CB8B864D-B293-4435-8457-259ACC336B9A}" type="pres">
      <dgm:prSet presAssocID="{F48CE30A-2D93-4F44-A99E-AA512F02D820}" presName="iconSpace" presStyleCnt="0"/>
      <dgm:spPr/>
    </dgm:pt>
    <dgm:pt modelId="{2C7A394B-E01D-4C49-AF74-4C3A8127CE67}" type="pres">
      <dgm:prSet presAssocID="{F48CE30A-2D93-4F44-A99E-AA512F02D820}" presName="parTx" presStyleLbl="revTx" presStyleIdx="4" presStyleCnt="6">
        <dgm:presLayoutVars>
          <dgm:chMax val="0"/>
          <dgm:chPref val="0"/>
        </dgm:presLayoutVars>
      </dgm:prSet>
      <dgm:spPr/>
    </dgm:pt>
    <dgm:pt modelId="{0A5F311B-41A6-4EC9-BC83-BE62FAFC0947}" type="pres">
      <dgm:prSet presAssocID="{F48CE30A-2D93-4F44-A99E-AA512F02D820}" presName="txSpace" presStyleCnt="0"/>
      <dgm:spPr/>
    </dgm:pt>
    <dgm:pt modelId="{6C239397-2245-4830-94BE-D654B76B8A01}" type="pres">
      <dgm:prSet presAssocID="{F48CE30A-2D93-4F44-A99E-AA512F02D820}" presName="desTx" presStyleLbl="revTx" presStyleIdx="5" presStyleCnt="6">
        <dgm:presLayoutVars/>
      </dgm:prSet>
      <dgm:spPr/>
    </dgm:pt>
  </dgm:ptLst>
  <dgm:cxnLst>
    <dgm:cxn modelId="{E9676C03-D420-4990-8B67-7ADE05CB7A0A}" srcId="{46035D6C-6D87-4199-A80A-3FD35AC5CBF0}" destId="{46FEEC2F-3D40-4760-9108-556F1E875490}" srcOrd="1" destOrd="0" parTransId="{1625FEC9-39F1-4D61-976A-FCA9E663E865}" sibTransId="{2610B893-4279-4608-9A68-B2261F81861C}"/>
    <dgm:cxn modelId="{6EC40F2C-0064-884D-99F2-464586ED05B5}" type="presOf" srcId="{280D7EC0-BECC-46AE-9442-11DBA66197BD}" destId="{D7FF59FA-5C38-4147-B612-01076F29E9AF}" srcOrd="0" destOrd="0" presId="urn:microsoft.com/office/officeart/2018/5/layout/CenteredIconLabelDescriptionList"/>
    <dgm:cxn modelId="{4287D141-5797-3342-8D4C-6B0C8995B666}" type="presOf" srcId="{F48CE30A-2D93-4F44-A99E-AA512F02D820}" destId="{2C7A394B-E01D-4C49-AF74-4C3A8127CE67}" srcOrd="0" destOrd="0" presId="urn:microsoft.com/office/officeart/2018/5/layout/CenteredIconLabelDescriptionList"/>
    <dgm:cxn modelId="{30105E61-B4EF-F648-8517-11251135370A}" type="presOf" srcId="{3BC3D581-E151-42AA-9AC9-6F2443B49590}" destId="{E58D6FD3-25EA-4A7F-91B2-6BDB383F3128}" srcOrd="0" destOrd="0" presId="urn:microsoft.com/office/officeart/2018/5/layout/CenteredIconLabelDescriptionList"/>
    <dgm:cxn modelId="{92CF1B6C-AA69-B043-88B3-11EF15CF76C8}" type="presOf" srcId="{46FEEC2F-3D40-4760-9108-556F1E875490}" destId="{B58831DB-5F60-42C9-B268-A7075655F197}" srcOrd="0" destOrd="0" presId="urn:microsoft.com/office/officeart/2018/5/layout/CenteredIconLabelDescriptionList"/>
    <dgm:cxn modelId="{1558B371-258A-4C3D-B069-C42EF3C98BC4}" srcId="{46FEEC2F-3D40-4760-9108-556F1E875490}" destId="{3BC3D581-E151-42AA-9AC9-6F2443B49590}" srcOrd="0" destOrd="0" parTransId="{8E63B06F-C54A-4251-A0E7-B45B7DFA5A56}" sibTransId="{FB05716E-8A61-4C0F-B5A1-017506BF231F}"/>
    <dgm:cxn modelId="{4881C296-2F74-44A2-8521-D01D4BB5B360}" srcId="{F48CE30A-2D93-4F44-A99E-AA512F02D820}" destId="{D09085FA-FB0E-483E-B2E2-8FE82CC64454}" srcOrd="0" destOrd="0" parTransId="{F141C975-54C2-487E-8AB4-816B08340A2E}" sibTransId="{EC7FEF19-F651-4707-90A6-39BD2B1BB1CF}"/>
    <dgm:cxn modelId="{8CA18B97-E3BB-FE4F-AE3F-8CF510B6E20E}" type="presOf" srcId="{46035D6C-6D87-4199-A80A-3FD35AC5CBF0}" destId="{BE3DD59B-10EA-42FB-A836-E1B657743CDD}" srcOrd="0" destOrd="0" presId="urn:microsoft.com/office/officeart/2018/5/layout/CenteredIconLabelDescriptionList"/>
    <dgm:cxn modelId="{97B25F98-E172-8E4F-95C9-B6D01C510C37}" type="presOf" srcId="{792DEA46-BF60-4384-91CB-BB9AE05919A2}" destId="{153DD733-5F39-47BA-91D5-C2B505AA8887}" srcOrd="0" destOrd="0" presId="urn:microsoft.com/office/officeart/2018/5/layout/CenteredIconLabelDescriptionList"/>
    <dgm:cxn modelId="{E7975AAF-ADD9-4E86-8BE6-B1FC6FBDF2EF}" srcId="{280D7EC0-BECC-46AE-9442-11DBA66197BD}" destId="{792DEA46-BF60-4384-91CB-BB9AE05919A2}" srcOrd="0" destOrd="0" parTransId="{8611986D-5678-4AB9-8D26-1884771AD248}" sibTransId="{FD033A29-6A24-4CEE-B76C-6B258F6AD8C3}"/>
    <dgm:cxn modelId="{F3F59AD2-78E3-4363-95EA-20CF0F563459}" srcId="{46035D6C-6D87-4199-A80A-3FD35AC5CBF0}" destId="{280D7EC0-BECC-46AE-9442-11DBA66197BD}" srcOrd="0" destOrd="0" parTransId="{8D167148-E771-4A71-9DB6-756ADCD58907}" sibTransId="{EEC4CEA7-9875-4D23-8537-A40C39660E61}"/>
    <dgm:cxn modelId="{4A0E2AD6-C708-4046-9C32-C65FEEF59244}" type="presOf" srcId="{D09085FA-FB0E-483E-B2E2-8FE82CC64454}" destId="{6C239397-2245-4830-94BE-D654B76B8A01}" srcOrd="0" destOrd="0" presId="urn:microsoft.com/office/officeart/2018/5/layout/CenteredIconLabelDescriptionList"/>
    <dgm:cxn modelId="{94D114F9-3408-4C8E-B08B-E801B4BC7103}" srcId="{46035D6C-6D87-4199-A80A-3FD35AC5CBF0}" destId="{F48CE30A-2D93-4F44-A99E-AA512F02D820}" srcOrd="2" destOrd="0" parTransId="{E20BF501-7F37-4344-8B8C-AECAE0083C25}" sibTransId="{A59AB254-6897-420E-B4C8-B85071480E84}"/>
    <dgm:cxn modelId="{8F196B2D-CA70-8A45-817D-970AE8C320BA}" type="presParOf" srcId="{BE3DD59B-10EA-42FB-A836-E1B657743CDD}" destId="{62AF4431-B936-40FC-8FBA-D35394CDD61F}" srcOrd="0" destOrd="0" presId="urn:microsoft.com/office/officeart/2018/5/layout/CenteredIconLabelDescriptionList"/>
    <dgm:cxn modelId="{3C91D7F5-1566-D146-931E-89D6510A06B4}" type="presParOf" srcId="{62AF4431-B936-40FC-8FBA-D35394CDD61F}" destId="{26147BD0-8415-4017-A74B-5943B82D892A}" srcOrd="0" destOrd="0" presId="urn:microsoft.com/office/officeart/2018/5/layout/CenteredIconLabelDescriptionList"/>
    <dgm:cxn modelId="{EAC11D14-D927-DF41-8480-81086EEEDAD5}" type="presParOf" srcId="{62AF4431-B936-40FC-8FBA-D35394CDD61F}" destId="{EE49937A-0F40-4619-9D99-3F8A99F0F684}" srcOrd="1" destOrd="0" presId="urn:microsoft.com/office/officeart/2018/5/layout/CenteredIconLabelDescriptionList"/>
    <dgm:cxn modelId="{584FDCCE-999D-5646-BA0F-014AC9D995CA}" type="presParOf" srcId="{62AF4431-B936-40FC-8FBA-D35394CDD61F}" destId="{D7FF59FA-5C38-4147-B612-01076F29E9AF}" srcOrd="2" destOrd="0" presId="urn:microsoft.com/office/officeart/2018/5/layout/CenteredIconLabelDescriptionList"/>
    <dgm:cxn modelId="{55C86721-342E-934C-97B9-2A6BB87095DA}" type="presParOf" srcId="{62AF4431-B936-40FC-8FBA-D35394CDD61F}" destId="{D1960368-C20B-4C5E-BDFB-178C0D202F29}" srcOrd="3" destOrd="0" presId="urn:microsoft.com/office/officeart/2018/5/layout/CenteredIconLabelDescriptionList"/>
    <dgm:cxn modelId="{DAACFD09-1C15-8747-9046-C41060979BC4}" type="presParOf" srcId="{62AF4431-B936-40FC-8FBA-D35394CDD61F}" destId="{153DD733-5F39-47BA-91D5-C2B505AA8887}" srcOrd="4" destOrd="0" presId="urn:microsoft.com/office/officeart/2018/5/layout/CenteredIconLabelDescriptionList"/>
    <dgm:cxn modelId="{912E5C97-FA1F-BB41-9828-AC1C534E7BBF}" type="presParOf" srcId="{BE3DD59B-10EA-42FB-A836-E1B657743CDD}" destId="{6916362A-D1D8-4641-AF19-D65DBE7F30AD}" srcOrd="1" destOrd="0" presId="urn:microsoft.com/office/officeart/2018/5/layout/CenteredIconLabelDescriptionList"/>
    <dgm:cxn modelId="{04C66543-8DF9-A448-9C96-703DDC4A928F}" type="presParOf" srcId="{BE3DD59B-10EA-42FB-A836-E1B657743CDD}" destId="{F64CF7D5-0BA5-4F98-A93D-1478CB4ECF90}" srcOrd="2" destOrd="0" presId="urn:microsoft.com/office/officeart/2018/5/layout/CenteredIconLabelDescriptionList"/>
    <dgm:cxn modelId="{52C713FA-EBA7-2D4E-8910-118ED176118E}" type="presParOf" srcId="{F64CF7D5-0BA5-4F98-A93D-1478CB4ECF90}" destId="{4301B1FD-2439-467B-A931-D611898C957E}" srcOrd="0" destOrd="0" presId="urn:microsoft.com/office/officeart/2018/5/layout/CenteredIconLabelDescriptionList"/>
    <dgm:cxn modelId="{C5A0D005-35E3-484E-8345-E178976F917B}" type="presParOf" srcId="{F64CF7D5-0BA5-4F98-A93D-1478CB4ECF90}" destId="{BA009CB4-4E62-4ECF-905B-E3C910A02BF1}" srcOrd="1" destOrd="0" presId="urn:microsoft.com/office/officeart/2018/5/layout/CenteredIconLabelDescriptionList"/>
    <dgm:cxn modelId="{4FBA8BD5-B6C1-5444-A7CA-DFB4FF131CE4}" type="presParOf" srcId="{F64CF7D5-0BA5-4F98-A93D-1478CB4ECF90}" destId="{B58831DB-5F60-42C9-B268-A7075655F197}" srcOrd="2" destOrd="0" presId="urn:microsoft.com/office/officeart/2018/5/layout/CenteredIconLabelDescriptionList"/>
    <dgm:cxn modelId="{F5DBCFCA-30DB-0D49-AD09-435E22933478}" type="presParOf" srcId="{F64CF7D5-0BA5-4F98-A93D-1478CB4ECF90}" destId="{E714C853-A623-4E0A-B5DA-C3AE7E152297}" srcOrd="3" destOrd="0" presId="urn:microsoft.com/office/officeart/2018/5/layout/CenteredIconLabelDescriptionList"/>
    <dgm:cxn modelId="{0CDBCADD-9447-F641-ABFC-63FA9A1DB732}" type="presParOf" srcId="{F64CF7D5-0BA5-4F98-A93D-1478CB4ECF90}" destId="{E58D6FD3-25EA-4A7F-91B2-6BDB383F3128}" srcOrd="4" destOrd="0" presId="urn:microsoft.com/office/officeart/2018/5/layout/CenteredIconLabelDescriptionList"/>
    <dgm:cxn modelId="{228623ED-E8F9-9648-BE7C-9F5EBAA0818B}" type="presParOf" srcId="{BE3DD59B-10EA-42FB-A836-E1B657743CDD}" destId="{CA82EFD6-BFB0-4CF2-8418-D09C63A79C81}" srcOrd="3" destOrd="0" presId="urn:microsoft.com/office/officeart/2018/5/layout/CenteredIconLabelDescriptionList"/>
    <dgm:cxn modelId="{A7446BC7-85FE-BE45-8B1B-166C4C7C457F}" type="presParOf" srcId="{BE3DD59B-10EA-42FB-A836-E1B657743CDD}" destId="{66673E3E-FF27-4906-85CB-C7E8D15856FC}" srcOrd="4" destOrd="0" presId="urn:microsoft.com/office/officeart/2018/5/layout/CenteredIconLabelDescriptionList"/>
    <dgm:cxn modelId="{C587BB37-4A6B-D948-841C-6B794BC65F71}" type="presParOf" srcId="{66673E3E-FF27-4906-85CB-C7E8D15856FC}" destId="{1661F958-7933-435B-983A-8164B93CED46}" srcOrd="0" destOrd="0" presId="urn:microsoft.com/office/officeart/2018/5/layout/CenteredIconLabelDescriptionList"/>
    <dgm:cxn modelId="{B7097CDC-91D9-A447-85D6-ADCF419E1E35}" type="presParOf" srcId="{66673E3E-FF27-4906-85CB-C7E8D15856FC}" destId="{CB8B864D-B293-4435-8457-259ACC336B9A}" srcOrd="1" destOrd="0" presId="urn:microsoft.com/office/officeart/2018/5/layout/CenteredIconLabelDescriptionList"/>
    <dgm:cxn modelId="{95B9C23C-E125-6746-BED6-DBEE5A6BB58E}" type="presParOf" srcId="{66673E3E-FF27-4906-85CB-C7E8D15856FC}" destId="{2C7A394B-E01D-4C49-AF74-4C3A8127CE67}" srcOrd="2" destOrd="0" presId="urn:microsoft.com/office/officeart/2018/5/layout/CenteredIconLabelDescriptionList"/>
    <dgm:cxn modelId="{2F3E35B0-DC11-0843-AAB0-27873CC13F98}" type="presParOf" srcId="{66673E3E-FF27-4906-85CB-C7E8D15856FC}" destId="{0A5F311B-41A6-4EC9-BC83-BE62FAFC0947}" srcOrd="3" destOrd="0" presId="urn:microsoft.com/office/officeart/2018/5/layout/CenteredIconLabelDescriptionList"/>
    <dgm:cxn modelId="{BAC656F7-1A56-F940-9563-526344D0C3B4}" type="presParOf" srcId="{66673E3E-FF27-4906-85CB-C7E8D15856FC}" destId="{6C239397-2245-4830-94BE-D654B76B8A0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8ADA44-270B-449D-B668-47313F98B7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B7D419-054B-4151-9B2A-1BAF37D029AA}">
      <dgm:prSet/>
      <dgm:spPr/>
      <dgm:t>
        <a:bodyPr/>
        <a:lstStyle/>
        <a:p>
          <a:pPr>
            <a:lnSpc>
              <a:spcPct val="100000"/>
            </a:lnSpc>
          </a:pPr>
          <a:r>
            <a:rPr lang="en-US" b="0" i="0" dirty="0"/>
            <a:t>A change in culture and process that emphasizes increased collaboration between teams such as software, developers, IT operations, and other services like quality assurance. </a:t>
          </a:r>
          <a:endParaRPr lang="en-US" dirty="0"/>
        </a:p>
      </dgm:t>
    </dgm:pt>
    <dgm:pt modelId="{09871878-75D1-4BF6-A60E-EC217881C758}" type="parTrans" cxnId="{A55DE8AC-B738-4E8F-B3B6-21510ABBEA56}">
      <dgm:prSet/>
      <dgm:spPr/>
      <dgm:t>
        <a:bodyPr/>
        <a:lstStyle/>
        <a:p>
          <a:endParaRPr lang="en-US"/>
        </a:p>
      </dgm:t>
    </dgm:pt>
    <dgm:pt modelId="{93A69812-1F92-4C2D-AA02-5872B98E01B6}" type="sibTrans" cxnId="{A55DE8AC-B738-4E8F-B3B6-21510ABBEA56}">
      <dgm:prSet/>
      <dgm:spPr/>
      <dgm:t>
        <a:bodyPr/>
        <a:lstStyle/>
        <a:p>
          <a:endParaRPr lang="en-US"/>
        </a:p>
      </dgm:t>
    </dgm:pt>
    <dgm:pt modelId="{D6F683B8-9543-4467-8143-22C1E958DF31}">
      <dgm:prSet/>
      <dgm:spPr/>
      <dgm:t>
        <a:bodyPr/>
        <a:lstStyle/>
        <a:p>
          <a:pPr>
            <a:lnSpc>
              <a:spcPct val="100000"/>
            </a:lnSpc>
          </a:pPr>
          <a:r>
            <a:rPr lang="en-US" b="0" i="0" dirty="0"/>
            <a:t>DevOps merges the most effective principles of successful software development with those of effective operations while having increased communication between all teams involved. </a:t>
          </a:r>
          <a:endParaRPr lang="en-US" dirty="0"/>
        </a:p>
      </dgm:t>
    </dgm:pt>
    <dgm:pt modelId="{6EC28203-9FB1-4B40-BB44-940436D7C215}" type="parTrans" cxnId="{B61D38CA-8CFB-406E-845D-CCCF4F626737}">
      <dgm:prSet/>
      <dgm:spPr/>
      <dgm:t>
        <a:bodyPr/>
        <a:lstStyle/>
        <a:p>
          <a:endParaRPr lang="en-US"/>
        </a:p>
      </dgm:t>
    </dgm:pt>
    <dgm:pt modelId="{E0B23649-D793-4E49-B2BC-0A86FE5B413E}" type="sibTrans" cxnId="{B61D38CA-8CFB-406E-845D-CCCF4F626737}">
      <dgm:prSet/>
      <dgm:spPr/>
      <dgm:t>
        <a:bodyPr/>
        <a:lstStyle/>
        <a:p>
          <a:endParaRPr lang="en-US"/>
        </a:p>
      </dgm:t>
    </dgm:pt>
    <dgm:pt modelId="{4838E186-1812-4B0E-9C93-5743B1376209}">
      <dgm:prSet/>
      <dgm:spPr/>
      <dgm:t>
        <a:bodyPr/>
        <a:lstStyle/>
        <a:p>
          <a:pPr>
            <a:lnSpc>
              <a:spcPct val="100000"/>
            </a:lnSpc>
          </a:pPr>
          <a:r>
            <a:rPr lang="en-US" b="0" i="0"/>
            <a:t>Breaks down silos among teams, reduces waste, and increases business agility and product reliability.</a:t>
          </a:r>
          <a:endParaRPr lang="en-US"/>
        </a:p>
      </dgm:t>
    </dgm:pt>
    <dgm:pt modelId="{CD1278C8-37D1-4688-838B-A1F1460896F8}" type="parTrans" cxnId="{22160A88-CC44-4FB9-B94A-7619A1C2EF2E}">
      <dgm:prSet/>
      <dgm:spPr/>
      <dgm:t>
        <a:bodyPr/>
        <a:lstStyle/>
        <a:p>
          <a:endParaRPr lang="en-US"/>
        </a:p>
      </dgm:t>
    </dgm:pt>
    <dgm:pt modelId="{5BC012D5-3B50-4FDD-8480-64072C4E21C2}" type="sibTrans" cxnId="{22160A88-CC44-4FB9-B94A-7619A1C2EF2E}">
      <dgm:prSet/>
      <dgm:spPr/>
      <dgm:t>
        <a:bodyPr/>
        <a:lstStyle/>
        <a:p>
          <a:endParaRPr lang="en-US"/>
        </a:p>
      </dgm:t>
    </dgm:pt>
    <dgm:pt modelId="{B9DC9C4D-500F-4B2E-AC6D-86264FD5474C}" type="pres">
      <dgm:prSet presAssocID="{D08ADA44-270B-449D-B668-47313F98B7E1}" presName="root" presStyleCnt="0">
        <dgm:presLayoutVars>
          <dgm:dir/>
          <dgm:resizeHandles val="exact"/>
        </dgm:presLayoutVars>
      </dgm:prSet>
      <dgm:spPr/>
    </dgm:pt>
    <dgm:pt modelId="{29E9E9F1-BF0C-4709-BF8C-D0206231A03B}" type="pres">
      <dgm:prSet presAssocID="{88B7D419-054B-4151-9B2A-1BAF37D029AA}" presName="compNode" presStyleCnt="0"/>
      <dgm:spPr/>
    </dgm:pt>
    <dgm:pt modelId="{AAD15D79-A0A6-44F0-A5E7-094350288F86}" type="pres">
      <dgm:prSet presAssocID="{88B7D419-054B-4151-9B2A-1BAF37D029AA}" presName="bgRect" presStyleLbl="bgShp" presStyleIdx="0" presStyleCnt="3"/>
      <dgm:spPr/>
    </dgm:pt>
    <dgm:pt modelId="{73B2556F-36D1-4DBD-95F8-0A6D15375C20}" type="pres">
      <dgm:prSet presAssocID="{88B7D419-054B-4151-9B2A-1BAF37D029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8A7B3559-6C4A-4EC2-9EE9-203C46A5A351}" type="pres">
      <dgm:prSet presAssocID="{88B7D419-054B-4151-9B2A-1BAF37D029AA}" presName="spaceRect" presStyleCnt="0"/>
      <dgm:spPr/>
    </dgm:pt>
    <dgm:pt modelId="{1A261101-5A15-448D-A76E-BC6BD2CBC152}" type="pres">
      <dgm:prSet presAssocID="{88B7D419-054B-4151-9B2A-1BAF37D029AA}" presName="parTx" presStyleLbl="revTx" presStyleIdx="0" presStyleCnt="3">
        <dgm:presLayoutVars>
          <dgm:chMax val="0"/>
          <dgm:chPref val="0"/>
        </dgm:presLayoutVars>
      </dgm:prSet>
      <dgm:spPr/>
    </dgm:pt>
    <dgm:pt modelId="{B0D0D5C9-C392-492C-A094-BC006224C710}" type="pres">
      <dgm:prSet presAssocID="{93A69812-1F92-4C2D-AA02-5872B98E01B6}" presName="sibTrans" presStyleCnt="0"/>
      <dgm:spPr/>
    </dgm:pt>
    <dgm:pt modelId="{9B0F7229-571B-4CA6-9591-13F4F89B018E}" type="pres">
      <dgm:prSet presAssocID="{D6F683B8-9543-4467-8143-22C1E958DF31}" presName="compNode" presStyleCnt="0"/>
      <dgm:spPr/>
    </dgm:pt>
    <dgm:pt modelId="{F964A314-DC6D-4AAE-BB6E-65C302635451}" type="pres">
      <dgm:prSet presAssocID="{D6F683B8-9543-4467-8143-22C1E958DF31}" presName="bgRect" presStyleLbl="bgShp" presStyleIdx="1" presStyleCnt="3"/>
      <dgm:spPr/>
    </dgm:pt>
    <dgm:pt modelId="{CC6D2A79-C43A-43ED-80FE-7BF8C8F18BD2}" type="pres">
      <dgm:prSet presAssocID="{D6F683B8-9543-4467-8143-22C1E958DF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siness Growth"/>
        </a:ext>
      </dgm:extLst>
    </dgm:pt>
    <dgm:pt modelId="{BE2C451C-C96A-44DA-A106-CFDA559D7458}" type="pres">
      <dgm:prSet presAssocID="{D6F683B8-9543-4467-8143-22C1E958DF31}" presName="spaceRect" presStyleCnt="0"/>
      <dgm:spPr/>
    </dgm:pt>
    <dgm:pt modelId="{EAFAF4AF-845D-4BE2-8B96-A7F2CCA8D19A}" type="pres">
      <dgm:prSet presAssocID="{D6F683B8-9543-4467-8143-22C1E958DF31}" presName="parTx" presStyleLbl="revTx" presStyleIdx="1" presStyleCnt="3">
        <dgm:presLayoutVars>
          <dgm:chMax val="0"/>
          <dgm:chPref val="0"/>
        </dgm:presLayoutVars>
      </dgm:prSet>
      <dgm:spPr/>
    </dgm:pt>
    <dgm:pt modelId="{F29C5C5F-B3C6-499B-8260-491A0F086B3B}" type="pres">
      <dgm:prSet presAssocID="{E0B23649-D793-4E49-B2BC-0A86FE5B413E}" presName="sibTrans" presStyleCnt="0"/>
      <dgm:spPr/>
    </dgm:pt>
    <dgm:pt modelId="{68EF313D-CA3F-4DB0-8D54-E6706A5D18BC}" type="pres">
      <dgm:prSet presAssocID="{4838E186-1812-4B0E-9C93-5743B1376209}" presName="compNode" presStyleCnt="0"/>
      <dgm:spPr/>
    </dgm:pt>
    <dgm:pt modelId="{7B0200E6-9892-43FE-A39A-D59B20DCEB67}" type="pres">
      <dgm:prSet presAssocID="{4838E186-1812-4B0E-9C93-5743B1376209}" presName="bgRect" presStyleLbl="bgShp" presStyleIdx="2" presStyleCnt="3"/>
      <dgm:spPr/>
    </dgm:pt>
    <dgm:pt modelId="{342A1D8D-17F7-4319-ABA8-14EBE97B8E04}" type="pres">
      <dgm:prSet presAssocID="{4838E186-1812-4B0E-9C93-5743B13762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A24E137E-A785-40C2-B33F-73CE924757C3}" type="pres">
      <dgm:prSet presAssocID="{4838E186-1812-4B0E-9C93-5743B1376209}" presName="spaceRect" presStyleCnt="0"/>
      <dgm:spPr/>
    </dgm:pt>
    <dgm:pt modelId="{9923B02E-3AFD-47C1-A082-0FE4AAAAEA4E}" type="pres">
      <dgm:prSet presAssocID="{4838E186-1812-4B0E-9C93-5743B1376209}" presName="parTx" presStyleLbl="revTx" presStyleIdx="2" presStyleCnt="3">
        <dgm:presLayoutVars>
          <dgm:chMax val="0"/>
          <dgm:chPref val="0"/>
        </dgm:presLayoutVars>
      </dgm:prSet>
      <dgm:spPr/>
    </dgm:pt>
  </dgm:ptLst>
  <dgm:cxnLst>
    <dgm:cxn modelId="{DC0CFE0B-44CB-DB4D-9485-39F9470924A2}" type="presOf" srcId="{D08ADA44-270B-449D-B668-47313F98B7E1}" destId="{B9DC9C4D-500F-4B2E-AC6D-86264FD5474C}" srcOrd="0" destOrd="0" presId="urn:microsoft.com/office/officeart/2018/2/layout/IconVerticalSolidList"/>
    <dgm:cxn modelId="{65381C6A-BCF8-0545-92A0-6D2DFFA5968B}" type="presOf" srcId="{D6F683B8-9543-4467-8143-22C1E958DF31}" destId="{EAFAF4AF-845D-4BE2-8B96-A7F2CCA8D19A}" srcOrd="0" destOrd="0" presId="urn:microsoft.com/office/officeart/2018/2/layout/IconVerticalSolidList"/>
    <dgm:cxn modelId="{7882966E-DB72-0D46-8AC3-1E74498C5676}" type="presOf" srcId="{88B7D419-054B-4151-9B2A-1BAF37D029AA}" destId="{1A261101-5A15-448D-A76E-BC6BD2CBC152}" srcOrd="0" destOrd="0" presId="urn:microsoft.com/office/officeart/2018/2/layout/IconVerticalSolidList"/>
    <dgm:cxn modelId="{22160A88-CC44-4FB9-B94A-7619A1C2EF2E}" srcId="{D08ADA44-270B-449D-B668-47313F98B7E1}" destId="{4838E186-1812-4B0E-9C93-5743B1376209}" srcOrd="2" destOrd="0" parTransId="{CD1278C8-37D1-4688-838B-A1F1460896F8}" sibTransId="{5BC012D5-3B50-4FDD-8480-64072C4E21C2}"/>
    <dgm:cxn modelId="{059D348E-C5B2-B64C-B07E-D8C56555781A}" type="presOf" srcId="{4838E186-1812-4B0E-9C93-5743B1376209}" destId="{9923B02E-3AFD-47C1-A082-0FE4AAAAEA4E}" srcOrd="0" destOrd="0" presId="urn:microsoft.com/office/officeart/2018/2/layout/IconVerticalSolidList"/>
    <dgm:cxn modelId="{A55DE8AC-B738-4E8F-B3B6-21510ABBEA56}" srcId="{D08ADA44-270B-449D-B668-47313F98B7E1}" destId="{88B7D419-054B-4151-9B2A-1BAF37D029AA}" srcOrd="0" destOrd="0" parTransId="{09871878-75D1-4BF6-A60E-EC217881C758}" sibTransId="{93A69812-1F92-4C2D-AA02-5872B98E01B6}"/>
    <dgm:cxn modelId="{B61D38CA-8CFB-406E-845D-CCCF4F626737}" srcId="{D08ADA44-270B-449D-B668-47313F98B7E1}" destId="{D6F683B8-9543-4467-8143-22C1E958DF31}" srcOrd="1" destOrd="0" parTransId="{6EC28203-9FB1-4B40-BB44-940436D7C215}" sibTransId="{E0B23649-D793-4E49-B2BC-0A86FE5B413E}"/>
    <dgm:cxn modelId="{F6054AD8-2DFD-C548-9F18-F8CCFA11539A}" type="presParOf" srcId="{B9DC9C4D-500F-4B2E-AC6D-86264FD5474C}" destId="{29E9E9F1-BF0C-4709-BF8C-D0206231A03B}" srcOrd="0" destOrd="0" presId="urn:microsoft.com/office/officeart/2018/2/layout/IconVerticalSolidList"/>
    <dgm:cxn modelId="{0E36960C-E941-EE4D-81C1-2B4A483D3A91}" type="presParOf" srcId="{29E9E9F1-BF0C-4709-BF8C-D0206231A03B}" destId="{AAD15D79-A0A6-44F0-A5E7-094350288F86}" srcOrd="0" destOrd="0" presId="urn:microsoft.com/office/officeart/2018/2/layout/IconVerticalSolidList"/>
    <dgm:cxn modelId="{09DD51D4-070A-A84C-90E3-3844DA835644}" type="presParOf" srcId="{29E9E9F1-BF0C-4709-BF8C-D0206231A03B}" destId="{73B2556F-36D1-4DBD-95F8-0A6D15375C20}" srcOrd="1" destOrd="0" presId="urn:microsoft.com/office/officeart/2018/2/layout/IconVerticalSolidList"/>
    <dgm:cxn modelId="{103AF901-7E87-BB4A-BB63-70809228D9EF}" type="presParOf" srcId="{29E9E9F1-BF0C-4709-BF8C-D0206231A03B}" destId="{8A7B3559-6C4A-4EC2-9EE9-203C46A5A351}" srcOrd="2" destOrd="0" presId="urn:microsoft.com/office/officeart/2018/2/layout/IconVerticalSolidList"/>
    <dgm:cxn modelId="{BB1E23DE-FE45-7040-B6AF-1FCE7E57EC14}" type="presParOf" srcId="{29E9E9F1-BF0C-4709-BF8C-D0206231A03B}" destId="{1A261101-5A15-448D-A76E-BC6BD2CBC152}" srcOrd="3" destOrd="0" presId="urn:microsoft.com/office/officeart/2018/2/layout/IconVerticalSolidList"/>
    <dgm:cxn modelId="{8A132F38-C6C9-6748-AE1F-DDDE787E8971}" type="presParOf" srcId="{B9DC9C4D-500F-4B2E-AC6D-86264FD5474C}" destId="{B0D0D5C9-C392-492C-A094-BC006224C710}" srcOrd="1" destOrd="0" presId="urn:microsoft.com/office/officeart/2018/2/layout/IconVerticalSolidList"/>
    <dgm:cxn modelId="{10FFCF1F-FAEF-044F-AA96-8749BE47B9F4}" type="presParOf" srcId="{B9DC9C4D-500F-4B2E-AC6D-86264FD5474C}" destId="{9B0F7229-571B-4CA6-9591-13F4F89B018E}" srcOrd="2" destOrd="0" presId="urn:microsoft.com/office/officeart/2018/2/layout/IconVerticalSolidList"/>
    <dgm:cxn modelId="{EAA51810-5D74-3B41-A39F-315A6D32FD23}" type="presParOf" srcId="{9B0F7229-571B-4CA6-9591-13F4F89B018E}" destId="{F964A314-DC6D-4AAE-BB6E-65C302635451}" srcOrd="0" destOrd="0" presId="urn:microsoft.com/office/officeart/2018/2/layout/IconVerticalSolidList"/>
    <dgm:cxn modelId="{67C66BE9-83A3-2147-ACBB-8419648728D4}" type="presParOf" srcId="{9B0F7229-571B-4CA6-9591-13F4F89B018E}" destId="{CC6D2A79-C43A-43ED-80FE-7BF8C8F18BD2}" srcOrd="1" destOrd="0" presId="urn:microsoft.com/office/officeart/2018/2/layout/IconVerticalSolidList"/>
    <dgm:cxn modelId="{1184F387-2894-354D-B7E1-10971071E1FB}" type="presParOf" srcId="{9B0F7229-571B-4CA6-9591-13F4F89B018E}" destId="{BE2C451C-C96A-44DA-A106-CFDA559D7458}" srcOrd="2" destOrd="0" presId="urn:microsoft.com/office/officeart/2018/2/layout/IconVerticalSolidList"/>
    <dgm:cxn modelId="{1E6A1F6F-0BF1-FF41-BC89-D8A025556539}" type="presParOf" srcId="{9B0F7229-571B-4CA6-9591-13F4F89B018E}" destId="{EAFAF4AF-845D-4BE2-8B96-A7F2CCA8D19A}" srcOrd="3" destOrd="0" presId="urn:microsoft.com/office/officeart/2018/2/layout/IconVerticalSolidList"/>
    <dgm:cxn modelId="{C31DA671-61A4-304A-987E-828F199FB4DD}" type="presParOf" srcId="{B9DC9C4D-500F-4B2E-AC6D-86264FD5474C}" destId="{F29C5C5F-B3C6-499B-8260-491A0F086B3B}" srcOrd="3" destOrd="0" presId="urn:microsoft.com/office/officeart/2018/2/layout/IconVerticalSolidList"/>
    <dgm:cxn modelId="{1E4679D2-C2F3-7241-96C3-6371FF33F9CD}" type="presParOf" srcId="{B9DC9C4D-500F-4B2E-AC6D-86264FD5474C}" destId="{68EF313D-CA3F-4DB0-8D54-E6706A5D18BC}" srcOrd="4" destOrd="0" presId="urn:microsoft.com/office/officeart/2018/2/layout/IconVerticalSolidList"/>
    <dgm:cxn modelId="{E96A546B-BCD5-AF4D-AF2D-55868C9BAB0C}" type="presParOf" srcId="{68EF313D-CA3F-4DB0-8D54-E6706A5D18BC}" destId="{7B0200E6-9892-43FE-A39A-D59B20DCEB67}" srcOrd="0" destOrd="0" presId="urn:microsoft.com/office/officeart/2018/2/layout/IconVerticalSolidList"/>
    <dgm:cxn modelId="{69806987-7EB0-7641-9CD5-1605EDE2C3E5}" type="presParOf" srcId="{68EF313D-CA3F-4DB0-8D54-E6706A5D18BC}" destId="{342A1D8D-17F7-4319-ABA8-14EBE97B8E04}" srcOrd="1" destOrd="0" presId="urn:microsoft.com/office/officeart/2018/2/layout/IconVerticalSolidList"/>
    <dgm:cxn modelId="{E51A67D0-CD09-2643-B7FE-416847B0BCD1}" type="presParOf" srcId="{68EF313D-CA3F-4DB0-8D54-E6706A5D18BC}" destId="{A24E137E-A785-40C2-B33F-73CE924757C3}" srcOrd="2" destOrd="0" presId="urn:microsoft.com/office/officeart/2018/2/layout/IconVerticalSolidList"/>
    <dgm:cxn modelId="{6D570DC2-865C-3045-8A37-D24AB28A1AFA}" type="presParOf" srcId="{68EF313D-CA3F-4DB0-8D54-E6706A5D18BC}" destId="{9923B02E-3AFD-47C1-A082-0FE4AAAAEA4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62E437-3498-3444-A73A-A8B2901D651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909FAFCA-BFB7-FE4C-84EE-D0FD0B0D1B54}">
      <dgm:prSet/>
      <dgm:spPr/>
      <dgm:t>
        <a:bodyPr/>
        <a:lstStyle/>
        <a:p>
          <a:r>
            <a:rPr lang="en-US" dirty="0">
              <a:solidFill>
                <a:schemeClr val="bg2"/>
              </a:solidFill>
            </a:rPr>
            <a:t>Iterative</a:t>
          </a:r>
          <a:endParaRPr lang="en-IN" dirty="0">
            <a:solidFill>
              <a:schemeClr val="bg2"/>
            </a:solidFill>
          </a:endParaRPr>
        </a:p>
      </dgm:t>
    </dgm:pt>
    <dgm:pt modelId="{6490D522-A321-2F4E-88D0-77C2DC193F24}" type="parTrans" cxnId="{889B9D03-981E-CF4F-BCA2-107FBBF17066}">
      <dgm:prSet/>
      <dgm:spPr/>
      <dgm:t>
        <a:bodyPr/>
        <a:lstStyle/>
        <a:p>
          <a:endParaRPr lang="en-GB"/>
        </a:p>
      </dgm:t>
    </dgm:pt>
    <dgm:pt modelId="{693056EB-5FB5-B747-89DE-F5F389D3790A}" type="sibTrans" cxnId="{889B9D03-981E-CF4F-BCA2-107FBBF17066}">
      <dgm:prSet/>
      <dgm:spPr/>
      <dgm:t>
        <a:bodyPr/>
        <a:lstStyle/>
        <a:p>
          <a:endParaRPr lang="en-GB"/>
        </a:p>
      </dgm:t>
    </dgm:pt>
    <dgm:pt modelId="{7E6ED481-280B-4141-AD81-9B7F8B99027B}">
      <dgm:prSet/>
      <dgm:spPr/>
      <dgm:t>
        <a:bodyPr/>
        <a:lstStyle/>
        <a:p>
          <a:r>
            <a:rPr lang="en-US" dirty="0">
              <a:solidFill>
                <a:schemeClr val="bg2"/>
              </a:solidFill>
            </a:rPr>
            <a:t>Incremental</a:t>
          </a:r>
          <a:endParaRPr lang="en-IN" dirty="0">
            <a:solidFill>
              <a:schemeClr val="bg2"/>
            </a:solidFill>
          </a:endParaRPr>
        </a:p>
      </dgm:t>
    </dgm:pt>
    <dgm:pt modelId="{1FEAA0FB-488B-494D-83D4-5E3441BD1E43}" type="parTrans" cxnId="{A80EB28F-5D9F-A444-844E-C874F6DF25A3}">
      <dgm:prSet/>
      <dgm:spPr/>
      <dgm:t>
        <a:bodyPr/>
        <a:lstStyle/>
        <a:p>
          <a:endParaRPr lang="en-GB"/>
        </a:p>
      </dgm:t>
    </dgm:pt>
    <dgm:pt modelId="{D7CCAA47-78D5-014F-9F3A-6CE955573458}" type="sibTrans" cxnId="{A80EB28F-5D9F-A444-844E-C874F6DF25A3}">
      <dgm:prSet/>
      <dgm:spPr/>
      <dgm:t>
        <a:bodyPr/>
        <a:lstStyle/>
        <a:p>
          <a:endParaRPr lang="en-GB"/>
        </a:p>
      </dgm:t>
    </dgm:pt>
    <dgm:pt modelId="{098F2D57-379C-834E-916F-DE94DDFE78BE}">
      <dgm:prSet/>
      <dgm:spPr/>
      <dgm:t>
        <a:bodyPr/>
        <a:lstStyle/>
        <a:p>
          <a:r>
            <a:rPr lang="en-US" dirty="0">
              <a:solidFill>
                <a:schemeClr val="bg2"/>
              </a:solidFill>
            </a:rPr>
            <a:t>Continuous</a:t>
          </a:r>
          <a:endParaRPr lang="en-IN" dirty="0">
            <a:solidFill>
              <a:schemeClr val="bg2"/>
            </a:solidFill>
          </a:endParaRPr>
        </a:p>
      </dgm:t>
    </dgm:pt>
    <dgm:pt modelId="{F8D1EA60-86B9-314E-96AB-0E956279CF62}" type="parTrans" cxnId="{8F95E78F-D454-784C-B8C4-40413146D12F}">
      <dgm:prSet/>
      <dgm:spPr/>
      <dgm:t>
        <a:bodyPr/>
        <a:lstStyle/>
        <a:p>
          <a:endParaRPr lang="en-GB"/>
        </a:p>
      </dgm:t>
    </dgm:pt>
    <dgm:pt modelId="{6B2CD0CB-167B-9949-9BA0-E5E23424C0EF}" type="sibTrans" cxnId="{8F95E78F-D454-784C-B8C4-40413146D12F}">
      <dgm:prSet/>
      <dgm:spPr/>
      <dgm:t>
        <a:bodyPr/>
        <a:lstStyle/>
        <a:p>
          <a:endParaRPr lang="en-GB"/>
        </a:p>
      </dgm:t>
    </dgm:pt>
    <dgm:pt modelId="{0117D8E7-431D-6247-A625-2A1E1D2AF54A}">
      <dgm:prSet/>
      <dgm:spPr/>
      <dgm:t>
        <a:bodyPr/>
        <a:lstStyle/>
        <a:p>
          <a:r>
            <a:rPr lang="en-US" dirty="0">
              <a:solidFill>
                <a:schemeClr val="bg2"/>
              </a:solidFill>
            </a:rPr>
            <a:t>Automated</a:t>
          </a:r>
          <a:endParaRPr lang="en-IN" dirty="0">
            <a:solidFill>
              <a:schemeClr val="bg2"/>
            </a:solidFill>
          </a:endParaRPr>
        </a:p>
      </dgm:t>
    </dgm:pt>
    <dgm:pt modelId="{8746C450-07B3-AB48-8CBD-C44499401164}" type="parTrans" cxnId="{16E47828-F21E-D54D-8E78-740C79157119}">
      <dgm:prSet/>
      <dgm:spPr/>
      <dgm:t>
        <a:bodyPr/>
        <a:lstStyle/>
        <a:p>
          <a:endParaRPr lang="en-GB"/>
        </a:p>
      </dgm:t>
    </dgm:pt>
    <dgm:pt modelId="{CE4905F2-245B-3A49-9A03-340314F3407D}" type="sibTrans" cxnId="{16E47828-F21E-D54D-8E78-740C79157119}">
      <dgm:prSet/>
      <dgm:spPr/>
      <dgm:t>
        <a:bodyPr/>
        <a:lstStyle/>
        <a:p>
          <a:endParaRPr lang="en-GB"/>
        </a:p>
      </dgm:t>
    </dgm:pt>
    <dgm:pt modelId="{A6854429-E0A5-F542-ABAE-7124A7123805}">
      <dgm:prSet/>
      <dgm:spPr/>
      <dgm:t>
        <a:bodyPr/>
        <a:lstStyle/>
        <a:p>
          <a:r>
            <a:rPr lang="en-US" dirty="0">
              <a:solidFill>
                <a:schemeClr val="bg2"/>
              </a:solidFill>
            </a:rPr>
            <a:t>Self-service</a:t>
          </a:r>
          <a:endParaRPr lang="en-IN" dirty="0">
            <a:solidFill>
              <a:schemeClr val="bg2"/>
            </a:solidFill>
          </a:endParaRPr>
        </a:p>
      </dgm:t>
    </dgm:pt>
    <dgm:pt modelId="{308CFAE4-0F73-6646-A091-C2B1E6E4F0C6}" type="parTrans" cxnId="{C56EBF33-0D3C-654C-94AE-CFF8A58B9919}">
      <dgm:prSet/>
      <dgm:spPr/>
      <dgm:t>
        <a:bodyPr/>
        <a:lstStyle/>
        <a:p>
          <a:endParaRPr lang="en-GB"/>
        </a:p>
      </dgm:t>
    </dgm:pt>
    <dgm:pt modelId="{E025BCCD-FC10-BC43-BDCB-349D1D451BC8}" type="sibTrans" cxnId="{C56EBF33-0D3C-654C-94AE-CFF8A58B9919}">
      <dgm:prSet/>
      <dgm:spPr/>
      <dgm:t>
        <a:bodyPr/>
        <a:lstStyle/>
        <a:p>
          <a:endParaRPr lang="en-GB"/>
        </a:p>
      </dgm:t>
    </dgm:pt>
    <dgm:pt modelId="{03D933B9-AC7D-3645-961D-6B9546A836D4}">
      <dgm:prSet/>
      <dgm:spPr/>
      <dgm:t>
        <a:bodyPr/>
        <a:lstStyle/>
        <a:p>
          <a:r>
            <a:rPr lang="en-US" dirty="0">
              <a:solidFill>
                <a:schemeClr val="bg2"/>
              </a:solidFill>
            </a:rPr>
            <a:t>Collaborative</a:t>
          </a:r>
          <a:endParaRPr lang="en-IN" dirty="0">
            <a:solidFill>
              <a:schemeClr val="bg2"/>
            </a:solidFill>
          </a:endParaRPr>
        </a:p>
      </dgm:t>
    </dgm:pt>
    <dgm:pt modelId="{071652CB-98C4-0142-A1C6-E077ED92748C}" type="parTrans" cxnId="{F58E80AB-F2A0-9847-9A2A-14C93E2BB06E}">
      <dgm:prSet/>
      <dgm:spPr/>
      <dgm:t>
        <a:bodyPr/>
        <a:lstStyle/>
        <a:p>
          <a:endParaRPr lang="en-GB"/>
        </a:p>
      </dgm:t>
    </dgm:pt>
    <dgm:pt modelId="{BE1C9EB8-08D2-0245-AEAB-8253BD5D6ECE}" type="sibTrans" cxnId="{F58E80AB-F2A0-9847-9A2A-14C93E2BB06E}">
      <dgm:prSet/>
      <dgm:spPr/>
      <dgm:t>
        <a:bodyPr/>
        <a:lstStyle/>
        <a:p>
          <a:endParaRPr lang="en-GB"/>
        </a:p>
      </dgm:t>
    </dgm:pt>
    <dgm:pt modelId="{48DEB073-B0C1-114A-9C0C-8D534760EA41}">
      <dgm:prSet/>
      <dgm:spPr/>
      <dgm:t>
        <a:bodyPr/>
        <a:lstStyle/>
        <a:p>
          <a:r>
            <a:rPr lang="en-US" dirty="0">
              <a:solidFill>
                <a:schemeClr val="bg2"/>
              </a:solidFill>
            </a:rPr>
            <a:t>This type breaks the working process of DevOps into smaller bits. This </a:t>
          </a:r>
          <a:r>
            <a:rPr lang="en-US" dirty="0"/>
            <a:t>allows tests to be included in the early stages of DevOps and helps with faster error checks.</a:t>
          </a:r>
          <a:endParaRPr lang="en-IN" dirty="0"/>
        </a:p>
      </dgm:t>
    </dgm:pt>
    <dgm:pt modelId="{36ECB331-B248-624A-AFF6-77CDC10E5D05}" type="parTrans" cxnId="{37C2C812-BF3B-D242-9769-FAC93460C122}">
      <dgm:prSet/>
      <dgm:spPr/>
      <dgm:t>
        <a:bodyPr/>
        <a:lstStyle/>
        <a:p>
          <a:endParaRPr lang="en-GB"/>
        </a:p>
      </dgm:t>
    </dgm:pt>
    <dgm:pt modelId="{3F1026B6-DE9D-0D47-AD4B-ED75F584A2E0}" type="sibTrans" cxnId="{37C2C812-BF3B-D242-9769-FAC93460C122}">
      <dgm:prSet/>
      <dgm:spPr/>
      <dgm:t>
        <a:bodyPr/>
        <a:lstStyle/>
        <a:p>
          <a:endParaRPr lang="en-US"/>
        </a:p>
      </dgm:t>
    </dgm:pt>
    <dgm:pt modelId="{A449E69D-5099-8649-93B1-41BF1B0020CE}">
      <dgm:prSet/>
      <dgm:spPr/>
      <dgm:t>
        <a:bodyPr/>
        <a:lstStyle/>
        <a:p>
          <a:r>
            <a:rPr lang="en-US" dirty="0">
              <a:solidFill>
                <a:schemeClr val="bg2"/>
              </a:solidFill>
            </a:rPr>
            <a:t>Projects</a:t>
          </a:r>
          <a:r>
            <a:rPr lang="en-US" dirty="0"/>
            <a:t> need to be developed in small and rapid incremental cycles.</a:t>
          </a:r>
          <a:endParaRPr lang="en-IN" dirty="0"/>
        </a:p>
      </dgm:t>
    </dgm:pt>
    <dgm:pt modelId="{AF045490-AA19-A54A-9B20-B45CA3766E4E}" type="parTrans" cxnId="{53FBECDF-EB3E-DB4F-B8D5-1928F47D428A}">
      <dgm:prSet/>
      <dgm:spPr/>
      <dgm:t>
        <a:bodyPr/>
        <a:lstStyle/>
        <a:p>
          <a:endParaRPr lang="en-GB"/>
        </a:p>
      </dgm:t>
    </dgm:pt>
    <dgm:pt modelId="{17BCBBB4-0CFC-EB4E-9CA1-56D2C079801D}" type="sibTrans" cxnId="{53FBECDF-EB3E-DB4F-B8D5-1928F47D428A}">
      <dgm:prSet/>
      <dgm:spPr/>
      <dgm:t>
        <a:bodyPr/>
        <a:lstStyle/>
        <a:p>
          <a:endParaRPr lang="en-US"/>
        </a:p>
      </dgm:t>
    </dgm:pt>
    <dgm:pt modelId="{94147211-7CD6-5341-9B7F-8D088BFCDA17}">
      <dgm:prSet/>
      <dgm:spPr/>
      <dgm:t>
        <a:bodyPr/>
        <a:lstStyle/>
        <a:p>
          <a:r>
            <a:rPr lang="en-US" dirty="0">
              <a:solidFill>
                <a:schemeClr val="bg2"/>
              </a:solidFill>
            </a:rPr>
            <a:t>Merge the development (testing) and deployment into a single improved and simpler process</a:t>
          </a:r>
          <a:r>
            <a:rPr lang="en-US" dirty="0"/>
            <a:t>.</a:t>
          </a:r>
          <a:endParaRPr lang="en-IN" dirty="0"/>
        </a:p>
      </dgm:t>
    </dgm:pt>
    <dgm:pt modelId="{9A1C284E-44E5-1848-85E8-3CF6FC6BC329}" type="parTrans" cxnId="{043931D3-4B65-4B4A-ACAF-9ACF6612A838}">
      <dgm:prSet/>
      <dgm:spPr/>
      <dgm:t>
        <a:bodyPr/>
        <a:lstStyle/>
        <a:p>
          <a:endParaRPr lang="en-GB"/>
        </a:p>
      </dgm:t>
    </dgm:pt>
    <dgm:pt modelId="{B60F2663-4F6D-A146-BBED-DC3625E03523}" type="sibTrans" cxnId="{043931D3-4B65-4B4A-ACAF-9ACF6612A838}">
      <dgm:prSet/>
      <dgm:spPr/>
      <dgm:t>
        <a:bodyPr/>
        <a:lstStyle/>
        <a:p>
          <a:endParaRPr lang="en-US"/>
        </a:p>
      </dgm:t>
    </dgm:pt>
    <dgm:pt modelId="{BD3C2797-E425-A040-A8AB-3CC73E473B27}">
      <dgm:prSet/>
      <dgm:spPr/>
      <dgm:t>
        <a:bodyPr/>
        <a:lstStyle/>
        <a:p>
          <a:r>
            <a:rPr lang="en-US" dirty="0">
              <a:solidFill>
                <a:schemeClr val="bg2"/>
              </a:solidFill>
            </a:rPr>
            <a:t>Everything that can be automated should be automated. This adds speed and precision to the process.</a:t>
          </a:r>
          <a:endParaRPr lang="en-IN" dirty="0">
            <a:solidFill>
              <a:schemeClr val="bg2"/>
            </a:solidFill>
          </a:endParaRPr>
        </a:p>
      </dgm:t>
    </dgm:pt>
    <dgm:pt modelId="{CFA9F5E8-7DF5-414A-BDF4-7EDEC23E5F72}" type="parTrans" cxnId="{46D4779F-49B3-2F4D-892D-23894A1DB6C8}">
      <dgm:prSet/>
      <dgm:spPr/>
      <dgm:t>
        <a:bodyPr/>
        <a:lstStyle/>
        <a:p>
          <a:endParaRPr lang="en-GB"/>
        </a:p>
      </dgm:t>
    </dgm:pt>
    <dgm:pt modelId="{14D46BF1-D928-2C43-9D16-CF947034AD0C}" type="sibTrans" cxnId="{46D4779F-49B3-2F4D-892D-23894A1DB6C8}">
      <dgm:prSet/>
      <dgm:spPr/>
      <dgm:t>
        <a:bodyPr/>
        <a:lstStyle/>
        <a:p>
          <a:endParaRPr lang="en-US"/>
        </a:p>
      </dgm:t>
    </dgm:pt>
    <dgm:pt modelId="{A37C60C7-7A63-F64C-AE04-8320CAD28EFC}">
      <dgm:prSet/>
      <dgm:spPr/>
      <dgm:t>
        <a:bodyPr/>
        <a:lstStyle/>
        <a:p>
          <a:r>
            <a:rPr lang="en-US" dirty="0">
              <a:solidFill>
                <a:schemeClr val="bg2"/>
              </a:solidFill>
            </a:rPr>
            <a:t>Every IT engineer should have the same development environment to develop and test projects.</a:t>
          </a:r>
          <a:endParaRPr lang="en-IN" dirty="0">
            <a:solidFill>
              <a:schemeClr val="bg2"/>
            </a:solidFill>
          </a:endParaRPr>
        </a:p>
      </dgm:t>
    </dgm:pt>
    <dgm:pt modelId="{11737C30-09DE-3F4B-A54E-CFC7DFDE3F85}" type="parTrans" cxnId="{7D467722-A410-114F-A593-0D869D6D61DC}">
      <dgm:prSet/>
      <dgm:spPr/>
      <dgm:t>
        <a:bodyPr/>
        <a:lstStyle/>
        <a:p>
          <a:endParaRPr lang="en-GB"/>
        </a:p>
      </dgm:t>
    </dgm:pt>
    <dgm:pt modelId="{D0D01A28-BEFD-6E43-9EE5-BC39B2E52A03}" type="sibTrans" cxnId="{7D467722-A410-114F-A593-0D869D6D61DC}">
      <dgm:prSet/>
      <dgm:spPr/>
      <dgm:t>
        <a:bodyPr/>
        <a:lstStyle/>
        <a:p>
          <a:endParaRPr lang="en-US"/>
        </a:p>
      </dgm:t>
    </dgm:pt>
    <dgm:pt modelId="{D09B35AF-AA37-684F-8311-BFD04D279DBE}">
      <dgm:prSet/>
      <dgm:spPr/>
      <dgm:t>
        <a:bodyPr/>
        <a:lstStyle/>
        <a:p>
          <a:r>
            <a:rPr lang="en-US" dirty="0">
              <a:solidFill>
                <a:schemeClr val="bg2"/>
              </a:solidFill>
            </a:rPr>
            <a:t>The DevOps team needs to be united, work together, and help each other during the entire DevOps life cycle.</a:t>
          </a:r>
          <a:endParaRPr lang="en-IN" dirty="0">
            <a:solidFill>
              <a:schemeClr val="bg2"/>
            </a:solidFill>
          </a:endParaRPr>
        </a:p>
      </dgm:t>
    </dgm:pt>
    <dgm:pt modelId="{B98C8D95-3353-364E-834B-53997C2FE03B}" type="parTrans" cxnId="{7F588E51-60E0-7F46-BFE5-2ADDAFEA310E}">
      <dgm:prSet/>
      <dgm:spPr/>
      <dgm:t>
        <a:bodyPr/>
        <a:lstStyle/>
        <a:p>
          <a:endParaRPr lang="en-GB"/>
        </a:p>
      </dgm:t>
    </dgm:pt>
    <dgm:pt modelId="{42AAB5B3-E22E-2344-94FA-5C57D35985DE}" type="sibTrans" cxnId="{7F588E51-60E0-7F46-BFE5-2ADDAFEA310E}">
      <dgm:prSet/>
      <dgm:spPr/>
      <dgm:t>
        <a:bodyPr/>
        <a:lstStyle/>
        <a:p>
          <a:endParaRPr lang="en-US"/>
        </a:p>
      </dgm:t>
    </dgm:pt>
    <dgm:pt modelId="{A8DD6B28-A899-3B46-BDFD-B931168FDC8E}">
      <dgm:prSet/>
      <dgm:spPr/>
      <dgm:t>
        <a:bodyPr/>
        <a:lstStyle/>
        <a:p>
          <a:r>
            <a:rPr lang="en-US" dirty="0">
              <a:solidFill>
                <a:schemeClr val="bg2"/>
              </a:solidFill>
            </a:rPr>
            <a:t>The DevOps process needs to be treated as a whole process, rather than just a couple of smaller tasks.</a:t>
          </a:r>
          <a:endParaRPr lang="en-IN" dirty="0">
            <a:solidFill>
              <a:schemeClr val="bg2"/>
            </a:solidFill>
          </a:endParaRPr>
        </a:p>
      </dgm:t>
    </dgm:pt>
    <dgm:pt modelId="{C5DBEC42-46BF-0A4A-A6A3-51402CFB70BD}" type="parTrans" cxnId="{FDF7264B-A53D-8445-B240-98D047687A1C}">
      <dgm:prSet/>
      <dgm:spPr/>
      <dgm:t>
        <a:bodyPr/>
        <a:lstStyle/>
        <a:p>
          <a:endParaRPr lang="en-GB"/>
        </a:p>
      </dgm:t>
    </dgm:pt>
    <dgm:pt modelId="{660E1DBB-8D30-2045-9205-3B8E0D17B6D3}" type="sibTrans" cxnId="{FDF7264B-A53D-8445-B240-98D047687A1C}">
      <dgm:prSet/>
      <dgm:spPr/>
      <dgm:t>
        <a:bodyPr/>
        <a:lstStyle/>
        <a:p>
          <a:endParaRPr lang="en-US"/>
        </a:p>
      </dgm:t>
    </dgm:pt>
    <dgm:pt modelId="{9A1B7EC7-B220-4943-A69D-C357E56ED8DA}">
      <dgm:prSet/>
      <dgm:spPr/>
      <dgm:t>
        <a:bodyPr/>
        <a:lstStyle/>
        <a:p>
          <a:r>
            <a:rPr lang="en-US" dirty="0">
              <a:solidFill>
                <a:schemeClr val="bg2"/>
              </a:solidFill>
            </a:rPr>
            <a:t>Holistic</a:t>
          </a:r>
          <a:endParaRPr lang="en-IN" dirty="0">
            <a:solidFill>
              <a:schemeClr val="bg2"/>
            </a:solidFill>
          </a:endParaRPr>
        </a:p>
      </dgm:t>
    </dgm:pt>
    <dgm:pt modelId="{439AEB03-4BA4-4246-9AF2-27A1370AE1CA}" type="sibTrans" cxnId="{C679153E-B409-B94C-88A1-EF8A9737236E}">
      <dgm:prSet/>
      <dgm:spPr/>
      <dgm:t>
        <a:bodyPr/>
        <a:lstStyle/>
        <a:p>
          <a:endParaRPr lang="en-GB"/>
        </a:p>
      </dgm:t>
    </dgm:pt>
    <dgm:pt modelId="{9FA43C16-A90E-A142-ABF7-BC4C75ADAA10}" type="parTrans" cxnId="{C679153E-B409-B94C-88A1-EF8A9737236E}">
      <dgm:prSet/>
      <dgm:spPr/>
      <dgm:t>
        <a:bodyPr/>
        <a:lstStyle/>
        <a:p>
          <a:endParaRPr lang="en-GB"/>
        </a:p>
      </dgm:t>
    </dgm:pt>
    <dgm:pt modelId="{73168194-414C-AE48-8B0C-3A3A17995DAE}" type="pres">
      <dgm:prSet presAssocID="{D462E437-3498-3444-A73A-A8B2901D651A}" presName="vert0" presStyleCnt="0">
        <dgm:presLayoutVars>
          <dgm:dir/>
          <dgm:animOne val="branch"/>
          <dgm:animLvl val="lvl"/>
        </dgm:presLayoutVars>
      </dgm:prSet>
      <dgm:spPr/>
    </dgm:pt>
    <dgm:pt modelId="{91BE8CC8-FB94-744A-A308-8886FF60B138}" type="pres">
      <dgm:prSet presAssocID="{909FAFCA-BFB7-FE4C-84EE-D0FD0B0D1B54}" presName="thickLine" presStyleLbl="alignNode1" presStyleIdx="0" presStyleCnt="7"/>
      <dgm:spPr/>
    </dgm:pt>
    <dgm:pt modelId="{0451DE71-3F5D-374E-A9D8-1D9E53F28312}" type="pres">
      <dgm:prSet presAssocID="{909FAFCA-BFB7-FE4C-84EE-D0FD0B0D1B54}" presName="horz1" presStyleCnt="0"/>
      <dgm:spPr/>
    </dgm:pt>
    <dgm:pt modelId="{1EE937C8-3DD0-D146-81E9-31C1DC47775F}" type="pres">
      <dgm:prSet presAssocID="{909FAFCA-BFB7-FE4C-84EE-D0FD0B0D1B54}" presName="tx1" presStyleLbl="revTx" presStyleIdx="0" presStyleCnt="14"/>
      <dgm:spPr/>
    </dgm:pt>
    <dgm:pt modelId="{773BC588-5577-7943-A34E-2DCEB12CBEAB}" type="pres">
      <dgm:prSet presAssocID="{909FAFCA-BFB7-FE4C-84EE-D0FD0B0D1B54}" presName="vert1" presStyleCnt="0"/>
      <dgm:spPr/>
    </dgm:pt>
    <dgm:pt modelId="{51C51CF1-E0CE-E74E-A423-D3A7639E76DE}" type="pres">
      <dgm:prSet presAssocID="{48DEB073-B0C1-114A-9C0C-8D534760EA41}" presName="vertSpace2a" presStyleCnt="0"/>
      <dgm:spPr/>
    </dgm:pt>
    <dgm:pt modelId="{57AD50A1-7ABA-1E42-8EAF-75CAF6649ED5}" type="pres">
      <dgm:prSet presAssocID="{48DEB073-B0C1-114A-9C0C-8D534760EA41}" presName="horz2" presStyleCnt="0"/>
      <dgm:spPr/>
    </dgm:pt>
    <dgm:pt modelId="{5F6BD309-C684-FF4A-A75D-5F898E1436AD}" type="pres">
      <dgm:prSet presAssocID="{48DEB073-B0C1-114A-9C0C-8D534760EA41}" presName="horzSpace2" presStyleCnt="0"/>
      <dgm:spPr/>
    </dgm:pt>
    <dgm:pt modelId="{8AC6A32A-139A-304A-9F74-D5EC016E1299}" type="pres">
      <dgm:prSet presAssocID="{48DEB073-B0C1-114A-9C0C-8D534760EA41}" presName="tx2" presStyleLbl="revTx" presStyleIdx="1" presStyleCnt="14"/>
      <dgm:spPr/>
    </dgm:pt>
    <dgm:pt modelId="{DBA05C80-05AC-424F-B8B5-4EB1B7104495}" type="pres">
      <dgm:prSet presAssocID="{48DEB073-B0C1-114A-9C0C-8D534760EA41}" presName="vert2" presStyleCnt="0"/>
      <dgm:spPr/>
    </dgm:pt>
    <dgm:pt modelId="{B6B559DF-E4A8-6A49-B45A-F3B9E7E9AE73}" type="pres">
      <dgm:prSet presAssocID="{48DEB073-B0C1-114A-9C0C-8D534760EA41}" presName="thinLine2b" presStyleLbl="callout" presStyleIdx="0" presStyleCnt="7"/>
      <dgm:spPr/>
    </dgm:pt>
    <dgm:pt modelId="{0EC41656-2CB4-F74A-8017-353D76744E50}" type="pres">
      <dgm:prSet presAssocID="{48DEB073-B0C1-114A-9C0C-8D534760EA41}" presName="vertSpace2b" presStyleCnt="0"/>
      <dgm:spPr/>
    </dgm:pt>
    <dgm:pt modelId="{48D4CFB7-ACD4-CB46-82E5-4B88B4B36521}" type="pres">
      <dgm:prSet presAssocID="{7E6ED481-280B-4141-AD81-9B7F8B99027B}" presName="thickLine" presStyleLbl="alignNode1" presStyleIdx="1" presStyleCnt="7"/>
      <dgm:spPr/>
    </dgm:pt>
    <dgm:pt modelId="{84C3AD9E-703B-B544-8B05-A0D62D0A899A}" type="pres">
      <dgm:prSet presAssocID="{7E6ED481-280B-4141-AD81-9B7F8B99027B}" presName="horz1" presStyleCnt="0"/>
      <dgm:spPr/>
    </dgm:pt>
    <dgm:pt modelId="{AC0DFD9C-DE65-BE4F-BED3-A060ED4EFC9E}" type="pres">
      <dgm:prSet presAssocID="{7E6ED481-280B-4141-AD81-9B7F8B99027B}" presName="tx1" presStyleLbl="revTx" presStyleIdx="2" presStyleCnt="14"/>
      <dgm:spPr/>
    </dgm:pt>
    <dgm:pt modelId="{AEA6AEDE-8AB2-6441-A808-4F7AAB900EFD}" type="pres">
      <dgm:prSet presAssocID="{7E6ED481-280B-4141-AD81-9B7F8B99027B}" presName="vert1" presStyleCnt="0"/>
      <dgm:spPr/>
    </dgm:pt>
    <dgm:pt modelId="{9EEAF420-4A5C-AF45-AF8B-9B8353FB9C8A}" type="pres">
      <dgm:prSet presAssocID="{A449E69D-5099-8649-93B1-41BF1B0020CE}" presName="vertSpace2a" presStyleCnt="0"/>
      <dgm:spPr/>
    </dgm:pt>
    <dgm:pt modelId="{ED70DBD3-F2B3-9344-BD4F-11D398C2A5C6}" type="pres">
      <dgm:prSet presAssocID="{A449E69D-5099-8649-93B1-41BF1B0020CE}" presName="horz2" presStyleCnt="0"/>
      <dgm:spPr/>
    </dgm:pt>
    <dgm:pt modelId="{C888DEC1-0F0B-7945-B8F5-275C04777528}" type="pres">
      <dgm:prSet presAssocID="{A449E69D-5099-8649-93B1-41BF1B0020CE}" presName="horzSpace2" presStyleCnt="0"/>
      <dgm:spPr/>
    </dgm:pt>
    <dgm:pt modelId="{FC70E06A-7796-F34A-B105-5FE3AE02DDE3}" type="pres">
      <dgm:prSet presAssocID="{A449E69D-5099-8649-93B1-41BF1B0020CE}" presName="tx2" presStyleLbl="revTx" presStyleIdx="3" presStyleCnt="14" custLinFactNeighborX="0" custLinFactNeighborY="14088"/>
      <dgm:spPr/>
    </dgm:pt>
    <dgm:pt modelId="{FEE93BC7-164A-1A46-B19D-797B8534B214}" type="pres">
      <dgm:prSet presAssocID="{A449E69D-5099-8649-93B1-41BF1B0020CE}" presName="vert2" presStyleCnt="0"/>
      <dgm:spPr/>
    </dgm:pt>
    <dgm:pt modelId="{3C6E6266-117C-1346-81BF-E9F2A7C29F86}" type="pres">
      <dgm:prSet presAssocID="{A449E69D-5099-8649-93B1-41BF1B0020CE}" presName="thinLine2b" presStyleLbl="callout" presStyleIdx="1" presStyleCnt="7"/>
      <dgm:spPr/>
    </dgm:pt>
    <dgm:pt modelId="{ED517270-E7F7-9841-800A-847C287A0642}" type="pres">
      <dgm:prSet presAssocID="{A449E69D-5099-8649-93B1-41BF1B0020CE}" presName="vertSpace2b" presStyleCnt="0"/>
      <dgm:spPr/>
    </dgm:pt>
    <dgm:pt modelId="{36991176-F3A3-9D41-9E08-976D2A90A9AC}" type="pres">
      <dgm:prSet presAssocID="{098F2D57-379C-834E-916F-DE94DDFE78BE}" presName="thickLine" presStyleLbl="alignNode1" presStyleIdx="2" presStyleCnt="7"/>
      <dgm:spPr/>
    </dgm:pt>
    <dgm:pt modelId="{314F40EC-E98D-7743-B068-221A87849A1B}" type="pres">
      <dgm:prSet presAssocID="{098F2D57-379C-834E-916F-DE94DDFE78BE}" presName="horz1" presStyleCnt="0"/>
      <dgm:spPr/>
    </dgm:pt>
    <dgm:pt modelId="{69827141-D664-D348-868A-46FCAD24DE56}" type="pres">
      <dgm:prSet presAssocID="{098F2D57-379C-834E-916F-DE94DDFE78BE}" presName="tx1" presStyleLbl="revTx" presStyleIdx="4" presStyleCnt="14"/>
      <dgm:spPr/>
    </dgm:pt>
    <dgm:pt modelId="{23F4AF1D-379C-FF44-85F7-9719F4DAC75D}" type="pres">
      <dgm:prSet presAssocID="{098F2D57-379C-834E-916F-DE94DDFE78BE}" presName="vert1" presStyleCnt="0"/>
      <dgm:spPr/>
    </dgm:pt>
    <dgm:pt modelId="{A573FB4B-0638-0D41-B53C-EA5365050708}" type="pres">
      <dgm:prSet presAssocID="{94147211-7CD6-5341-9B7F-8D088BFCDA17}" presName="vertSpace2a" presStyleCnt="0"/>
      <dgm:spPr/>
    </dgm:pt>
    <dgm:pt modelId="{C15A9DAB-0378-4946-9F08-2A527E66D700}" type="pres">
      <dgm:prSet presAssocID="{94147211-7CD6-5341-9B7F-8D088BFCDA17}" presName="horz2" presStyleCnt="0"/>
      <dgm:spPr/>
    </dgm:pt>
    <dgm:pt modelId="{96910FD8-EF8B-2A41-A9F7-34175AF4775B}" type="pres">
      <dgm:prSet presAssocID="{94147211-7CD6-5341-9B7F-8D088BFCDA17}" presName="horzSpace2" presStyleCnt="0"/>
      <dgm:spPr/>
    </dgm:pt>
    <dgm:pt modelId="{29E5DD48-5F56-BD4B-91BD-88A3C65861E0}" type="pres">
      <dgm:prSet presAssocID="{94147211-7CD6-5341-9B7F-8D088BFCDA17}" presName="tx2" presStyleLbl="revTx" presStyleIdx="5" presStyleCnt="14"/>
      <dgm:spPr/>
    </dgm:pt>
    <dgm:pt modelId="{A8028C8F-0436-B248-9A26-DD4D72A9AC1E}" type="pres">
      <dgm:prSet presAssocID="{94147211-7CD6-5341-9B7F-8D088BFCDA17}" presName="vert2" presStyleCnt="0"/>
      <dgm:spPr/>
    </dgm:pt>
    <dgm:pt modelId="{2F267E7F-472B-E243-A79A-6E223DFC1EAB}" type="pres">
      <dgm:prSet presAssocID="{94147211-7CD6-5341-9B7F-8D088BFCDA17}" presName="thinLine2b" presStyleLbl="callout" presStyleIdx="2" presStyleCnt="7"/>
      <dgm:spPr/>
    </dgm:pt>
    <dgm:pt modelId="{EA13A2FF-C1B4-9C4F-ACED-A2CB9740406A}" type="pres">
      <dgm:prSet presAssocID="{94147211-7CD6-5341-9B7F-8D088BFCDA17}" presName="vertSpace2b" presStyleCnt="0"/>
      <dgm:spPr/>
    </dgm:pt>
    <dgm:pt modelId="{311F7563-377C-EE43-A4EF-62F49BC919E2}" type="pres">
      <dgm:prSet presAssocID="{0117D8E7-431D-6247-A625-2A1E1D2AF54A}" presName="thickLine" presStyleLbl="alignNode1" presStyleIdx="3" presStyleCnt="7"/>
      <dgm:spPr/>
    </dgm:pt>
    <dgm:pt modelId="{15BE4753-CFBD-7642-B4FD-F35B92A2B509}" type="pres">
      <dgm:prSet presAssocID="{0117D8E7-431D-6247-A625-2A1E1D2AF54A}" presName="horz1" presStyleCnt="0"/>
      <dgm:spPr/>
    </dgm:pt>
    <dgm:pt modelId="{A81B6462-3BC4-9C44-BDA7-77FD5745E3B4}" type="pres">
      <dgm:prSet presAssocID="{0117D8E7-431D-6247-A625-2A1E1D2AF54A}" presName="tx1" presStyleLbl="revTx" presStyleIdx="6" presStyleCnt="14"/>
      <dgm:spPr/>
    </dgm:pt>
    <dgm:pt modelId="{FE7DA900-C7DC-0A43-BDF0-4400044866E9}" type="pres">
      <dgm:prSet presAssocID="{0117D8E7-431D-6247-A625-2A1E1D2AF54A}" presName="vert1" presStyleCnt="0"/>
      <dgm:spPr/>
    </dgm:pt>
    <dgm:pt modelId="{F9028E10-F80C-BC43-BF53-2C22A523D684}" type="pres">
      <dgm:prSet presAssocID="{BD3C2797-E425-A040-A8AB-3CC73E473B27}" presName="vertSpace2a" presStyleCnt="0"/>
      <dgm:spPr/>
    </dgm:pt>
    <dgm:pt modelId="{167FAB76-89CF-9A45-9806-F237AF90A417}" type="pres">
      <dgm:prSet presAssocID="{BD3C2797-E425-A040-A8AB-3CC73E473B27}" presName="horz2" presStyleCnt="0"/>
      <dgm:spPr/>
    </dgm:pt>
    <dgm:pt modelId="{A3488E21-01D5-0640-8CA2-82A7A397CE2E}" type="pres">
      <dgm:prSet presAssocID="{BD3C2797-E425-A040-A8AB-3CC73E473B27}" presName="horzSpace2" presStyleCnt="0"/>
      <dgm:spPr/>
    </dgm:pt>
    <dgm:pt modelId="{B22F4463-8F6F-9646-BD64-E992E0F5E44D}" type="pres">
      <dgm:prSet presAssocID="{BD3C2797-E425-A040-A8AB-3CC73E473B27}" presName="tx2" presStyleLbl="revTx" presStyleIdx="7" presStyleCnt="14"/>
      <dgm:spPr/>
    </dgm:pt>
    <dgm:pt modelId="{2978486E-C074-3044-B3E3-F7AB4ECCD416}" type="pres">
      <dgm:prSet presAssocID="{BD3C2797-E425-A040-A8AB-3CC73E473B27}" presName="vert2" presStyleCnt="0"/>
      <dgm:spPr/>
    </dgm:pt>
    <dgm:pt modelId="{4C0A12B0-65DD-9C4D-B06D-9477F0123F8A}" type="pres">
      <dgm:prSet presAssocID="{BD3C2797-E425-A040-A8AB-3CC73E473B27}" presName="thinLine2b" presStyleLbl="callout" presStyleIdx="3" presStyleCnt="7"/>
      <dgm:spPr/>
    </dgm:pt>
    <dgm:pt modelId="{2AE66F95-129C-364D-9E54-4A71AEDECFC8}" type="pres">
      <dgm:prSet presAssocID="{BD3C2797-E425-A040-A8AB-3CC73E473B27}" presName="vertSpace2b" presStyleCnt="0"/>
      <dgm:spPr/>
    </dgm:pt>
    <dgm:pt modelId="{AEAA1F4D-7D83-8243-A574-1DF061E43300}" type="pres">
      <dgm:prSet presAssocID="{A6854429-E0A5-F542-ABAE-7124A7123805}" presName="thickLine" presStyleLbl="alignNode1" presStyleIdx="4" presStyleCnt="7"/>
      <dgm:spPr/>
    </dgm:pt>
    <dgm:pt modelId="{EB41641A-A623-904E-B34E-F3AE7F7CA928}" type="pres">
      <dgm:prSet presAssocID="{A6854429-E0A5-F542-ABAE-7124A7123805}" presName="horz1" presStyleCnt="0"/>
      <dgm:spPr/>
    </dgm:pt>
    <dgm:pt modelId="{C10E578A-6850-3245-AFA5-5DE26899475A}" type="pres">
      <dgm:prSet presAssocID="{A6854429-E0A5-F542-ABAE-7124A7123805}" presName="tx1" presStyleLbl="revTx" presStyleIdx="8" presStyleCnt="14"/>
      <dgm:spPr/>
    </dgm:pt>
    <dgm:pt modelId="{E9E2D1D9-5700-3842-A165-0E9083E5E2A1}" type="pres">
      <dgm:prSet presAssocID="{A6854429-E0A5-F542-ABAE-7124A7123805}" presName="vert1" presStyleCnt="0"/>
      <dgm:spPr/>
    </dgm:pt>
    <dgm:pt modelId="{DF658B1F-88B4-1944-85CF-AE508CD54824}" type="pres">
      <dgm:prSet presAssocID="{A37C60C7-7A63-F64C-AE04-8320CAD28EFC}" presName="vertSpace2a" presStyleCnt="0"/>
      <dgm:spPr/>
    </dgm:pt>
    <dgm:pt modelId="{241DF07C-D457-9D40-984B-BE29CA3ABACD}" type="pres">
      <dgm:prSet presAssocID="{A37C60C7-7A63-F64C-AE04-8320CAD28EFC}" presName="horz2" presStyleCnt="0"/>
      <dgm:spPr/>
    </dgm:pt>
    <dgm:pt modelId="{DA32FD58-444C-594D-BDD0-4D40B147A061}" type="pres">
      <dgm:prSet presAssocID="{A37C60C7-7A63-F64C-AE04-8320CAD28EFC}" presName="horzSpace2" presStyleCnt="0"/>
      <dgm:spPr/>
    </dgm:pt>
    <dgm:pt modelId="{34F854EC-2C6A-3448-B101-D05E1F9B7CCE}" type="pres">
      <dgm:prSet presAssocID="{A37C60C7-7A63-F64C-AE04-8320CAD28EFC}" presName="tx2" presStyleLbl="revTx" presStyleIdx="9" presStyleCnt="14"/>
      <dgm:spPr/>
    </dgm:pt>
    <dgm:pt modelId="{07B5F2B2-8962-FD40-AC2C-7EF1CCF4EEA4}" type="pres">
      <dgm:prSet presAssocID="{A37C60C7-7A63-F64C-AE04-8320CAD28EFC}" presName="vert2" presStyleCnt="0"/>
      <dgm:spPr/>
    </dgm:pt>
    <dgm:pt modelId="{A0EB9A66-E9CE-B04D-9452-95E134608AB7}" type="pres">
      <dgm:prSet presAssocID="{A37C60C7-7A63-F64C-AE04-8320CAD28EFC}" presName="thinLine2b" presStyleLbl="callout" presStyleIdx="4" presStyleCnt="7"/>
      <dgm:spPr/>
    </dgm:pt>
    <dgm:pt modelId="{A6BB30C3-CF92-D641-BB75-835E6217E9C5}" type="pres">
      <dgm:prSet presAssocID="{A37C60C7-7A63-F64C-AE04-8320CAD28EFC}" presName="vertSpace2b" presStyleCnt="0"/>
      <dgm:spPr/>
    </dgm:pt>
    <dgm:pt modelId="{B660FE62-580F-A646-B4BF-6E7630B2682E}" type="pres">
      <dgm:prSet presAssocID="{03D933B9-AC7D-3645-961D-6B9546A836D4}" presName="thickLine" presStyleLbl="alignNode1" presStyleIdx="5" presStyleCnt="7"/>
      <dgm:spPr/>
    </dgm:pt>
    <dgm:pt modelId="{F6FC52AF-6E03-9F47-89CD-36C6E6FB86FC}" type="pres">
      <dgm:prSet presAssocID="{03D933B9-AC7D-3645-961D-6B9546A836D4}" presName="horz1" presStyleCnt="0"/>
      <dgm:spPr/>
    </dgm:pt>
    <dgm:pt modelId="{6689E958-2425-A546-AFEE-A3215C602A57}" type="pres">
      <dgm:prSet presAssocID="{03D933B9-AC7D-3645-961D-6B9546A836D4}" presName="tx1" presStyleLbl="revTx" presStyleIdx="10" presStyleCnt="14"/>
      <dgm:spPr/>
    </dgm:pt>
    <dgm:pt modelId="{E8267848-D75E-4048-8006-A0F36B5423DB}" type="pres">
      <dgm:prSet presAssocID="{03D933B9-AC7D-3645-961D-6B9546A836D4}" presName="vert1" presStyleCnt="0"/>
      <dgm:spPr/>
    </dgm:pt>
    <dgm:pt modelId="{FDE95A7A-3932-6347-986F-09FECC18BD35}" type="pres">
      <dgm:prSet presAssocID="{D09B35AF-AA37-684F-8311-BFD04D279DBE}" presName="vertSpace2a" presStyleCnt="0"/>
      <dgm:spPr/>
    </dgm:pt>
    <dgm:pt modelId="{CD404603-BDAA-FD4C-8468-7D093DF0CD76}" type="pres">
      <dgm:prSet presAssocID="{D09B35AF-AA37-684F-8311-BFD04D279DBE}" presName="horz2" presStyleCnt="0"/>
      <dgm:spPr/>
    </dgm:pt>
    <dgm:pt modelId="{85EE276D-5794-C149-A097-A6DA5287C497}" type="pres">
      <dgm:prSet presAssocID="{D09B35AF-AA37-684F-8311-BFD04D279DBE}" presName="horzSpace2" presStyleCnt="0"/>
      <dgm:spPr/>
    </dgm:pt>
    <dgm:pt modelId="{F606CADA-F1D6-BA4C-BC0C-1EE04CE4F0F6}" type="pres">
      <dgm:prSet presAssocID="{D09B35AF-AA37-684F-8311-BFD04D279DBE}" presName="tx2" presStyleLbl="revTx" presStyleIdx="11" presStyleCnt="14"/>
      <dgm:spPr/>
    </dgm:pt>
    <dgm:pt modelId="{B18C02FE-69EA-1247-ACC7-2FE958767E9A}" type="pres">
      <dgm:prSet presAssocID="{D09B35AF-AA37-684F-8311-BFD04D279DBE}" presName="vert2" presStyleCnt="0"/>
      <dgm:spPr/>
    </dgm:pt>
    <dgm:pt modelId="{4CA21B98-C6F3-C547-8B9F-369F135E8169}" type="pres">
      <dgm:prSet presAssocID="{D09B35AF-AA37-684F-8311-BFD04D279DBE}" presName="thinLine2b" presStyleLbl="callout" presStyleIdx="5" presStyleCnt="7"/>
      <dgm:spPr/>
    </dgm:pt>
    <dgm:pt modelId="{F536128B-4DC3-D846-9281-9AD41AD0AE2F}" type="pres">
      <dgm:prSet presAssocID="{D09B35AF-AA37-684F-8311-BFD04D279DBE}" presName="vertSpace2b" presStyleCnt="0"/>
      <dgm:spPr/>
    </dgm:pt>
    <dgm:pt modelId="{A65856BA-4E94-FC46-B69C-D89D5AE39071}" type="pres">
      <dgm:prSet presAssocID="{9A1B7EC7-B220-4943-A69D-C357E56ED8DA}" presName="thickLine" presStyleLbl="alignNode1" presStyleIdx="6" presStyleCnt="7"/>
      <dgm:spPr/>
    </dgm:pt>
    <dgm:pt modelId="{CA34C66F-187A-5146-8633-9CAF1763B1FB}" type="pres">
      <dgm:prSet presAssocID="{9A1B7EC7-B220-4943-A69D-C357E56ED8DA}" presName="horz1" presStyleCnt="0"/>
      <dgm:spPr/>
    </dgm:pt>
    <dgm:pt modelId="{3D496C4F-4F5F-8B44-B530-E685A9C10729}" type="pres">
      <dgm:prSet presAssocID="{9A1B7EC7-B220-4943-A69D-C357E56ED8DA}" presName="tx1" presStyleLbl="revTx" presStyleIdx="12" presStyleCnt="14"/>
      <dgm:spPr/>
    </dgm:pt>
    <dgm:pt modelId="{275EB2EB-BCC1-8F4E-8EE9-D04EB903349F}" type="pres">
      <dgm:prSet presAssocID="{9A1B7EC7-B220-4943-A69D-C357E56ED8DA}" presName="vert1" presStyleCnt="0"/>
      <dgm:spPr/>
    </dgm:pt>
    <dgm:pt modelId="{8CA9F52A-76F8-7646-A672-1A3A56BA9FD6}" type="pres">
      <dgm:prSet presAssocID="{A8DD6B28-A899-3B46-BDFD-B931168FDC8E}" presName="vertSpace2a" presStyleCnt="0"/>
      <dgm:spPr/>
    </dgm:pt>
    <dgm:pt modelId="{88D85D12-FCF4-6842-B801-F41EA431DD86}" type="pres">
      <dgm:prSet presAssocID="{A8DD6B28-A899-3B46-BDFD-B931168FDC8E}" presName="horz2" presStyleCnt="0"/>
      <dgm:spPr/>
    </dgm:pt>
    <dgm:pt modelId="{493DC305-5C36-1F45-941B-F762199EF83A}" type="pres">
      <dgm:prSet presAssocID="{A8DD6B28-A899-3B46-BDFD-B931168FDC8E}" presName="horzSpace2" presStyleCnt="0"/>
      <dgm:spPr/>
    </dgm:pt>
    <dgm:pt modelId="{56CF0CAD-6DD1-7743-BE4A-8C3C6B54AE15}" type="pres">
      <dgm:prSet presAssocID="{A8DD6B28-A899-3B46-BDFD-B931168FDC8E}" presName="tx2" presStyleLbl="revTx" presStyleIdx="13" presStyleCnt="14"/>
      <dgm:spPr/>
    </dgm:pt>
    <dgm:pt modelId="{BE71D8D6-5BC6-8341-B3F3-F399C18B38B3}" type="pres">
      <dgm:prSet presAssocID="{A8DD6B28-A899-3B46-BDFD-B931168FDC8E}" presName="vert2" presStyleCnt="0"/>
      <dgm:spPr/>
    </dgm:pt>
    <dgm:pt modelId="{F6F5596C-F999-A94C-B7FB-0B9B8F0B4127}" type="pres">
      <dgm:prSet presAssocID="{A8DD6B28-A899-3B46-BDFD-B931168FDC8E}" presName="thinLine2b" presStyleLbl="callout" presStyleIdx="6" presStyleCnt="7"/>
      <dgm:spPr/>
    </dgm:pt>
    <dgm:pt modelId="{D8E92B0C-38DE-1D48-960D-04FE1834F65C}" type="pres">
      <dgm:prSet presAssocID="{A8DD6B28-A899-3B46-BDFD-B931168FDC8E}" presName="vertSpace2b" presStyleCnt="0"/>
      <dgm:spPr/>
    </dgm:pt>
  </dgm:ptLst>
  <dgm:cxnLst>
    <dgm:cxn modelId="{889B9D03-981E-CF4F-BCA2-107FBBF17066}" srcId="{D462E437-3498-3444-A73A-A8B2901D651A}" destId="{909FAFCA-BFB7-FE4C-84EE-D0FD0B0D1B54}" srcOrd="0" destOrd="0" parTransId="{6490D522-A321-2F4E-88D0-77C2DC193F24}" sibTransId="{693056EB-5FB5-B747-89DE-F5F389D3790A}"/>
    <dgm:cxn modelId="{37C2C812-BF3B-D242-9769-FAC93460C122}" srcId="{909FAFCA-BFB7-FE4C-84EE-D0FD0B0D1B54}" destId="{48DEB073-B0C1-114A-9C0C-8D534760EA41}" srcOrd="0" destOrd="0" parTransId="{36ECB331-B248-624A-AFF6-77CDC10E5D05}" sibTransId="{3F1026B6-DE9D-0D47-AD4B-ED75F584A2E0}"/>
    <dgm:cxn modelId="{17E8FB1C-9969-C244-80C1-A7BCED22D6C7}" type="presOf" srcId="{9A1B7EC7-B220-4943-A69D-C357E56ED8DA}" destId="{3D496C4F-4F5F-8B44-B530-E685A9C10729}" srcOrd="0" destOrd="0" presId="urn:microsoft.com/office/officeart/2008/layout/LinedList"/>
    <dgm:cxn modelId="{7D467722-A410-114F-A593-0D869D6D61DC}" srcId="{A6854429-E0A5-F542-ABAE-7124A7123805}" destId="{A37C60C7-7A63-F64C-AE04-8320CAD28EFC}" srcOrd="0" destOrd="0" parTransId="{11737C30-09DE-3F4B-A54E-CFC7DFDE3F85}" sibTransId="{D0D01A28-BEFD-6E43-9EE5-BC39B2E52A03}"/>
    <dgm:cxn modelId="{16E47828-F21E-D54D-8E78-740C79157119}" srcId="{D462E437-3498-3444-A73A-A8B2901D651A}" destId="{0117D8E7-431D-6247-A625-2A1E1D2AF54A}" srcOrd="3" destOrd="0" parTransId="{8746C450-07B3-AB48-8CBD-C44499401164}" sibTransId="{CE4905F2-245B-3A49-9A03-340314F3407D}"/>
    <dgm:cxn modelId="{C56EBF33-0D3C-654C-94AE-CFF8A58B9919}" srcId="{D462E437-3498-3444-A73A-A8B2901D651A}" destId="{A6854429-E0A5-F542-ABAE-7124A7123805}" srcOrd="4" destOrd="0" parTransId="{308CFAE4-0F73-6646-A091-C2B1E6E4F0C6}" sibTransId="{E025BCCD-FC10-BC43-BDCB-349D1D451BC8}"/>
    <dgm:cxn modelId="{3FB82D37-5DAE-C64E-804E-2E4F96139987}" type="presOf" srcId="{A449E69D-5099-8649-93B1-41BF1B0020CE}" destId="{FC70E06A-7796-F34A-B105-5FE3AE02DDE3}" srcOrd="0" destOrd="0" presId="urn:microsoft.com/office/officeart/2008/layout/LinedList"/>
    <dgm:cxn modelId="{D29A453A-8411-B448-847E-58BDD3E578DF}" type="presOf" srcId="{94147211-7CD6-5341-9B7F-8D088BFCDA17}" destId="{29E5DD48-5F56-BD4B-91BD-88A3C65861E0}" srcOrd="0" destOrd="0" presId="urn:microsoft.com/office/officeart/2008/layout/LinedList"/>
    <dgm:cxn modelId="{C679153E-B409-B94C-88A1-EF8A9737236E}" srcId="{D462E437-3498-3444-A73A-A8B2901D651A}" destId="{9A1B7EC7-B220-4943-A69D-C357E56ED8DA}" srcOrd="6" destOrd="0" parTransId="{9FA43C16-A90E-A142-ABF7-BC4C75ADAA10}" sibTransId="{439AEB03-4BA4-4246-9AF2-27A1370AE1CA}"/>
    <dgm:cxn modelId="{0371163F-1FB0-8246-B69A-2123B3229C5A}" type="presOf" srcId="{03D933B9-AC7D-3645-961D-6B9546A836D4}" destId="{6689E958-2425-A546-AFEE-A3215C602A57}" srcOrd="0" destOrd="0" presId="urn:microsoft.com/office/officeart/2008/layout/LinedList"/>
    <dgm:cxn modelId="{5DF4EB40-AE97-F74F-83F2-AB06B131AAB2}" type="presOf" srcId="{7E6ED481-280B-4141-AD81-9B7F8B99027B}" destId="{AC0DFD9C-DE65-BE4F-BED3-A060ED4EFC9E}" srcOrd="0" destOrd="0" presId="urn:microsoft.com/office/officeart/2008/layout/LinedList"/>
    <dgm:cxn modelId="{FDF7264B-A53D-8445-B240-98D047687A1C}" srcId="{9A1B7EC7-B220-4943-A69D-C357E56ED8DA}" destId="{A8DD6B28-A899-3B46-BDFD-B931168FDC8E}" srcOrd="0" destOrd="0" parTransId="{C5DBEC42-46BF-0A4A-A6A3-51402CFB70BD}" sibTransId="{660E1DBB-8D30-2045-9205-3B8E0D17B6D3}"/>
    <dgm:cxn modelId="{7F588E51-60E0-7F46-BFE5-2ADDAFEA310E}" srcId="{03D933B9-AC7D-3645-961D-6B9546A836D4}" destId="{D09B35AF-AA37-684F-8311-BFD04D279DBE}" srcOrd="0" destOrd="0" parTransId="{B98C8D95-3353-364E-834B-53997C2FE03B}" sibTransId="{42AAB5B3-E22E-2344-94FA-5C57D35985DE}"/>
    <dgm:cxn modelId="{1EC1847B-C1D9-3A4F-85D4-4409EFA40073}" type="presOf" srcId="{909FAFCA-BFB7-FE4C-84EE-D0FD0B0D1B54}" destId="{1EE937C8-3DD0-D146-81E9-31C1DC47775F}" srcOrd="0" destOrd="0" presId="urn:microsoft.com/office/officeart/2008/layout/LinedList"/>
    <dgm:cxn modelId="{84EF427C-4947-CC48-97C3-2142B6534F95}" type="presOf" srcId="{BD3C2797-E425-A040-A8AB-3CC73E473B27}" destId="{B22F4463-8F6F-9646-BD64-E992E0F5E44D}" srcOrd="0" destOrd="0" presId="urn:microsoft.com/office/officeart/2008/layout/LinedList"/>
    <dgm:cxn modelId="{378AF080-3C3F-B34F-95C5-08E21DAA9EC0}" type="presOf" srcId="{D462E437-3498-3444-A73A-A8B2901D651A}" destId="{73168194-414C-AE48-8B0C-3A3A17995DAE}" srcOrd="0" destOrd="0" presId="urn:microsoft.com/office/officeart/2008/layout/LinedList"/>
    <dgm:cxn modelId="{A80EB28F-5D9F-A444-844E-C874F6DF25A3}" srcId="{D462E437-3498-3444-A73A-A8B2901D651A}" destId="{7E6ED481-280B-4141-AD81-9B7F8B99027B}" srcOrd="1" destOrd="0" parTransId="{1FEAA0FB-488B-494D-83D4-5E3441BD1E43}" sibTransId="{D7CCAA47-78D5-014F-9F3A-6CE955573458}"/>
    <dgm:cxn modelId="{8F95E78F-D454-784C-B8C4-40413146D12F}" srcId="{D462E437-3498-3444-A73A-A8B2901D651A}" destId="{098F2D57-379C-834E-916F-DE94DDFE78BE}" srcOrd="2" destOrd="0" parTransId="{F8D1EA60-86B9-314E-96AB-0E956279CF62}" sibTransId="{6B2CD0CB-167B-9949-9BA0-E5E23424C0EF}"/>
    <dgm:cxn modelId="{52F47C95-B040-1C48-9B25-054E8F66E5AD}" type="presOf" srcId="{A6854429-E0A5-F542-ABAE-7124A7123805}" destId="{C10E578A-6850-3245-AFA5-5DE26899475A}" srcOrd="0" destOrd="0" presId="urn:microsoft.com/office/officeart/2008/layout/LinedList"/>
    <dgm:cxn modelId="{46D4779F-49B3-2F4D-892D-23894A1DB6C8}" srcId="{0117D8E7-431D-6247-A625-2A1E1D2AF54A}" destId="{BD3C2797-E425-A040-A8AB-3CC73E473B27}" srcOrd="0" destOrd="0" parTransId="{CFA9F5E8-7DF5-414A-BDF4-7EDEC23E5F72}" sibTransId="{14D46BF1-D928-2C43-9D16-CF947034AD0C}"/>
    <dgm:cxn modelId="{F58E80AB-F2A0-9847-9A2A-14C93E2BB06E}" srcId="{D462E437-3498-3444-A73A-A8B2901D651A}" destId="{03D933B9-AC7D-3645-961D-6B9546A836D4}" srcOrd="5" destOrd="0" parTransId="{071652CB-98C4-0142-A1C6-E077ED92748C}" sibTransId="{BE1C9EB8-08D2-0245-AEAB-8253BD5D6ECE}"/>
    <dgm:cxn modelId="{C3F506BE-8648-7849-ABBD-DCBE4452209B}" type="presOf" srcId="{48DEB073-B0C1-114A-9C0C-8D534760EA41}" destId="{8AC6A32A-139A-304A-9F74-D5EC016E1299}" srcOrd="0" destOrd="0" presId="urn:microsoft.com/office/officeart/2008/layout/LinedList"/>
    <dgm:cxn modelId="{8663D6CF-FCC8-3847-A71B-86DD2285EC62}" type="presOf" srcId="{D09B35AF-AA37-684F-8311-BFD04D279DBE}" destId="{F606CADA-F1D6-BA4C-BC0C-1EE04CE4F0F6}" srcOrd="0" destOrd="0" presId="urn:microsoft.com/office/officeart/2008/layout/LinedList"/>
    <dgm:cxn modelId="{043931D3-4B65-4B4A-ACAF-9ACF6612A838}" srcId="{098F2D57-379C-834E-916F-DE94DDFE78BE}" destId="{94147211-7CD6-5341-9B7F-8D088BFCDA17}" srcOrd="0" destOrd="0" parTransId="{9A1C284E-44E5-1848-85E8-3CF6FC6BC329}" sibTransId="{B60F2663-4F6D-A146-BBED-DC3625E03523}"/>
    <dgm:cxn modelId="{78C282D4-94E3-8E40-A3AF-AB7042D1D893}" type="presOf" srcId="{A37C60C7-7A63-F64C-AE04-8320CAD28EFC}" destId="{34F854EC-2C6A-3448-B101-D05E1F9B7CCE}" srcOrd="0" destOrd="0" presId="urn:microsoft.com/office/officeart/2008/layout/LinedList"/>
    <dgm:cxn modelId="{6EEE69DE-0821-3340-BDDE-C912BF0F2579}" type="presOf" srcId="{098F2D57-379C-834E-916F-DE94DDFE78BE}" destId="{69827141-D664-D348-868A-46FCAD24DE56}" srcOrd="0" destOrd="0" presId="urn:microsoft.com/office/officeart/2008/layout/LinedList"/>
    <dgm:cxn modelId="{53FBECDF-EB3E-DB4F-B8D5-1928F47D428A}" srcId="{7E6ED481-280B-4141-AD81-9B7F8B99027B}" destId="{A449E69D-5099-8649-93B1-41BF1B0020CE}" srcOrd="0" destOrd="0" parTransId="{AF045490-AA19-A54A-9B20-B45CA3766E4E}" sibTransId="{17BCBBB4-0CFC-EB4E-9CA1-56D2C079801D}"/>
    <dgm:cxn modelId="{BD36B6E3-F491-9A48-8A55-0C72CE8E7C80}" type="presOf" srcId="{A8DD6B28-A899-3B46-BDFD-B931168FDC8E}" destId="{56CF0CAD-6DD1-7743-BE4A-8C3C6B54AE15}" srcOrd="0" destOrd="0" presId="urn:microsoft.com/office/officeart/2008/layout/LinedList"/>
    <dgm:cxn modelId="{BE9011E8-AE6D-F349-B0BA-4270D36AEB64}" type="presOf" srcId="{0117D8E7-431D-6247-A625-2A1E1D2AF54A}" destId="{A81B6462-3BC4-9C44-BDA7-77FD5745E3B4}" srcOrd="0" destOrd="0" presId="urn:microsoft.com/office/officeart/2008/layout/LinedList"/>
    <dgm:cxn modelId="{4ADB2407-B9F2-3A44-8BE5-E90CDE26B96E}" type="presParOf" srcId="{73168194-414C-AE48-8B0C-3A3A17995DAE}" destId="{91BE8CC8-FB94-744A-A308-8886FF60B138}" srcOrd="0" destOrd="0" presId="urn:microsoft.com/office/officeart/2008/layout/LinedList"/>
    <dgm:cxn modelId="{7A14EB42-292C-4E49-90C1-9D1832B2CC18}" type="presParOf" srcId="{73168194-414C-AE48-8B0C-3A3A17995DAE}" destId="{0451DE71-3F5D-374E-A9D8-1D9E53F28312}" srcOrd="1" destOrd="0" presId="urn:microsoft.com/office/officeart/2008/layout/LinedList"/>
    <dgm:cxn modelId="{EB1057D1-8D27-7447-8152-305BB2E9A214}" type="presParOf" srcId="{0451DE71-3F5D-374E-A9D8-1D9E53F28312}" destId="{1EE937C8-3DD0-D146-81E9-31C1DC47775F}" srcOrd="0" destOrd="0" presId="urn:microsoft.com/office/officeart/2008/layout/LinedList"/>
    <dgm:cxn modelId="{F88A32CF-BD92-1D4E-807F-A3E4182E70E5}" type="presParOf" srcId="{0451DE71-3F5D-374E-A9D8-1D9E53F28312}" destId="{773BC588-5577-7943-A34E-2DCEB12CBEAB}" srcOrd="1" destOrd="0" presId="urn:microsoft.com/office/officeart/2008/layout/LinedList"/>
    <dgm:cxn modelId="{640E642A-5653-3841-B08A-15BFB0E1353A}" type="presParOf" srcId="{773BC588-5577-7943-A34E-2DCEB12CBEAB}" destId="{51C51CF1-E0CE-E74E-A423-D3A7639E76DE}" srcOrd="0" destOrd="0" presId="urn:microsoft.com/office/officeart/2008/layout/LinedList"/>
    <dgm:cxn modelId="{DE8B1347-B144-B141-8E1D-536737A24306}" type="presParOf" srcId="{773BC588-5577-7943-A34E-2DCEB12CBEAB}" destId="{57AD50A1-7ABA-1E42-8EAF-75CAF6649ED5}" srcOrd="1" destOrd="0" presId="urn:microsoft.com/office/officeart/2008/layout/LinedList"/>
    <dgm:cxn modelId="{1B14940A-42F4-6349-932C-A156BA65BFD1}" type="presParOf" srcId="{57AD50A1-7ABA-1E42-8EAF-75CAF6649ED5}" destId="{5F6BD309-C684-FF4A-A75D-5F898E1436AD}" srcOrd="0" destOrd="0" presId="urn:microsoft.com/office/officeart/2008/layout/LinedList"/>
    <dgm:cxn modelId="{2510EDF8-E344-8249-BA6D-872E24C6A753}" type="presParOf" srcId="{57AD50A1-7ABA-1E42-8EAF-75CAF6649ED5}" destId="{8AC6A32A-139A-304A-9F74-D5EC016E1299}" srcOrd="1" destOrd="0" presId="urn:microsoft.com/office/officeart/2008/layout/LinedList"/>
    <dgm:cxn modelId="{4E5199AC-7B8C-604F-82B2-F401D0264097}" type="presParOf" srcId="{57AD50A1-7ABA-1E42-8EAF-75CAF6649ED5}" destId="{DBA05C80-05AC-424F-B8B5-4EB1B7104495}" srcOrd="2" destOrd="0" presId="urn:microsoft.com/office/officeart/2008/layout/LinedList"/>
    <dgm:cxn modelId="{F227AC3D-5DA9-2F45-B9BD-74AC471967F7}" type="presParOf" srcId="{773BC588-5577-7943-A34E-2DCEB12CBEAB}" destId="{B6B559DF-E4A8-6A49-B45A-F3B9E7E9AE73}" srcOrd="2" destOrd="0" presId="urn:microsoft.com/office/officeart/2008/layout/LinedList"/>
    <dgm:cxn modelId="{26883969-5800-794A-82C5-F121522F6CC9}" type="presParOf" srcId="{773BC588-5577-7943-A34E-2DCEB12CBEAB}" destId="{0EC41656-2CB4-F74A-8017-353D76744E50}" srcOrd="3" destOrd="0" presId="urn:microsoft.com/office/officeart/2008/layout/LinedList"/>
    <dgm:cxn modelId="{DCDE0D05-A5FA-9D49-938C-396ED514BDA5}" type="presParOf" srcId="{73168194-414C-AE48-8B0C-3A3A17995DAE}" destId="{48D4CFB7-ACD4-CB46-82E5-4B88B4B36521}" srcOrd="2" destOrd="0" presId="urn:microsoft.com/office/officeart/2008/layout/LinedList"/>
    <dgm:cxn modelId="{F3490F30-418B-354A-9532-47019EFBCF72}" type="presParOf" srcId="{73168194-414C-AE48-8B0C-3A3A17995DAE}" destId="{84C3AD9E-703B-B544-8B05-A0D62D0A899A}" srcOrd="3" destOrd="0" presId="urn:microsoft.com/office/officeart/2008/layout/LinedList"/>
    <dgm:cxn modelId="{E174149E-B10D-FF42-AFFF-03BF61FDF14F}" type="presParOf" srcId="{84C3AD9E-703B-B544-8B05-A0D62D0A899A}" destId="{AC0DFD9C-DE65-BE4F-BED3-A060ED4EFC9E}" srcOrd="0" destOrd="0" presId="urn:microsoft.com/office/officeart/2008/layout/LinedList"/>
    <dgm:cxn modelId="{1D815D56-5ABB-1E40-A8C1-3863A5B6C7FF}" type="presParOf" srcId="{84C3AD9E-703B-B544-8B05-A0D62D0A899A}" destId="{AEA6AEDE-8AB2-6441-A808-4F7AAB900EFD}" srcOrd="1" destOrd="0" presId="urn:microsoft.com/office/officeart/2008/layout/LinedList"/>
    <dgm:cxn modelId="{17A5B08B-D0F7-EE45-81BF-79834F8F2F0E}" type="presParOf" srcId="{AEA6AEDE-8AB2-6441-A808-4F7AAB900EFD}" destId="{9EEAF420-4A5C-AF45-AF8B-9B8353FB9C8A}" srcOrd="0" destOrd="0" presId="urn:microsoft.com/office/officeart/2008/layout/LinedList"/>
    <dgm:cxn modelId="{C789B66A-3663-A34D-B2E6-AA1DCBAC8613}" type="presParOf" srcId="{AEA6AEDE-8AB2-6441-A808-4F7AAB900EFD}" destId="{ED70DBD3-F2B3-9344-BD4F-11D398C2A5C6}" srcOrd="1" destOrd="0" presId="urn:microsoft.com/office/officeart/2008/layout/LinedList"/>
    <dgm:cxn modelId="{37986747-CD58-E840-A766-942DEAE84DC9}" type="presParOf" srcId="{ED70DBD3-F2B3-9344-BD4F-11D398C2A5C6}" destId="{C888DEC1-0F0B-7945-B8F5-275C04777528}" srcOrd="0" destOrd="0" presId="urn:microsoft.com/office/officeart/2008/layout/LinedList"/>
    <dgm:cxn modelId="{642CC1A1-316B-3B4C-9BB6-6C5AEA42FF6F}" type="presParOf" srcId="{ED70DBD3-F2B3-9344-BD4F-11D398C2A5C6}" destId="{FC70E06A-7796-F34A-B105-5FE3AE02DDE3}" srcOrd="1" destOrd="0" presId="urn:microsoft.com/office/officeart/2008/layout/LinedList"/>
    <dgm:cxn modelId="{EA70F9C0-D808-4042-B283-3ACAE33F2C8E}" type="presParOf" srcId="{ED70DBD3-F2B3-9344-BD4F-11D398C2A5C6}" destId="{FEE93BC7-164A-1A46-B19D-797B8534B214}" srcOrd="2" destOrd="0" presId="urn:microsoft.com/office/officeart/2008/layout/LinedList"/>
    <dgm:cxn modelId="{D1CEEC5D-62C8-9E45-A666-9812FB5B42C8}" type="presParOf" srcId="{AEA6AEDE-8AB2-6441-A808-4F7AAB900EFD}" destId="{3C6E6266-117C-1346-81BF-E9F2A7C29F86}" srcOrd="2" destOrd="0" presId="urn:microsoft.com/office/officeart/2008/layout/LinedList"/>
    <dgm:cxn modelId="{3DF7B151-18E1-2C41-A95F-5CB5D588BA5A}" type="presParOf" srcId="{AEA6AEDE-8AB2-6441-A808-4F7AAB900EFD}" destId="{ED517270-E7F7-9841-800A-847C287A0642}" srcOrd="3" destOrd="0" presId="urn:microsoft.com/office/officeart/2008/layout/LinedList"/>
    <dgm:cxn modelId="{F454543E-7C64-D042-BF0F-7B815FF0578C}" type="presParOf" srcId="{73168194-414C-AE48-8B0C-3A3A17995DAE}" destId="{36991176-F3A3-9D41-9E08-976D2A90A9AC}" srcOrd="4" destOrd="0" presId="urn:microsoft.com/office/officeart/2008/layout/LinedList"/>
    <dgm:cxn modelId="{C460DB03-4F50-5447-8C06-852921E1A041}" type="presParOf" srcId="{73168194-414C-AE48-8B0C-3A3A17995DAE}" destId="{314F40EC-E98D-7743-B068-221A87849A1B}" srcOrd="5" destOrd="0" presId="urn:microsoft.com/office/officeart/2008/layout/LinedList"/>
    <dgm:cxn modelId="{DC5B143C-674E-E940-86CC-9C9157359ED5}" type="presParOf" srcId="{314F40EC-E98D-7743-B068-221A87849A1B}" destId="{69827141-D664-D348-868A-46FCAD24DE56}" srcOrd="0" destOrd="0" presId="urn:microsoft.com/office/officeart/2008/layout/LinedList"/>
    <dgm:cxn modelId="{611EAA32-9F24-1F4D-BE4E-264B9CA7BF36}" type="presParOf" srcId="{314F40EC-E98D-7743-B068-221A87849A1B}" destId="{23F4AF1D-379C-FF44-85F7-9719F4DAC75D}" srcOrd="1" destOrd="0" presId="urn:microsoft.com/office/officeart/2008/layout/LinedList"/>
    <dgm:cxn modelId="{8A7E4D63-B7FA-1D48-86BD-E360C294290C}" type="presParOf" srcId="{23F4AF1D-379C-FF44-85F7-9719F4DAC75D}" destId="{A573FB4B-0638-0D41-B53C-EA5365050708}" srcOrd="0" destOrd="0" presId="urn:microsoft.com/office/officeart/2008/layout/LinedList"/>
    <dgm:cxn modelId="{A312DDFC-6636-244D-AB94-6C707DBC460A}" type="presParOf" srcId="{23F4AF1D-379C-FF44-85F7-9719F4DAC75D}" destId="{C15A9DAB-0378-4946-9F08-2A527E66D700}" srcOrd="1" destOrd="0" presId="urn:microsoft.com/office/officeart/2008/layout/LinedList"/>
    <dgm:cxn modelId="{D02FCADD-41AF-3241-A786-4BE0FF67BD14}" type="presParOf" srcId="{C15A9DAB-0378-4946-9F08-2A527E66D700}" destId="{96910FD8-EF8B-2A41-A9F7-34175AF4775B}" srcOrd="0" destOrd="0" presId="urn:microsoft.com/office/officeart/2008/layout/LinedList"/>
    <dgm:cxn modelId="{145DA660-EEE0-9D43-8FCC-BFA58B6CFBD6}" type="presParOf" srcId="{C15A9DAB-0378-4946-9F08-2A527E66D700}" destId="{29E5DD48-5F56-BD4B-91BD-88A3C65861E0}" srcOrd="1" destOrd="0" presId="urn:microsoft.com/office/officeart/2008/layout/LinedList"/>
    <dgm:cxn modelId="{B815BA9C-A5EA-C44B-94EF-9E76140B67FE}" type="presParOf" srcId="{C15A9DAB-0378-4946-9F08-2A527E66D700}" destId="{A8028C8F-0436-B248-9A26-DD4D72A9AC1E}" srcOrd="2" destOrd="0" presId="urn:microsoft.com/office/officeart/2008/layout/LinedList"/>
    <dgm:cxn modelId="{A60D8F1A-77DB-D948-AF52-08C20C72BE97}" type="presParOf" srcId="{23F4AF1D-379C-FF44-85F7-9719F4DAC75D}" destId="{2F267E7F-472B-E243-A79A-6E223DFC1EAB}" srcOrd="2" destOrd="0" presId="urn:microsoft.com/office/officeart/2008/layout/LinedList"/>
    <dgm:cxn modelId="{895CCED9-C7E9-1848-89E6-65879C39AC8F}" type="presParOf" srcId="{23F4AF1D-379C-FF44-85F7-9719F4DAC75D}" destId="{EA13A2FF-C1B4-9C4F-ACED-A2CB9740406A}" srcOrd="3" destOrd="0" presId="urn:microsoft.com/office/officeart/2008/layout/LinedList"/>
    <dgm:cxn modelId="{161CF44A-E0FC-F342-B95A-66F45189419C}" type="presParOf" srcId="{73168194-414C-AE48-8B0C-3A3A17995DAE}" destId="{311F7563-377C-EE43-A4EF-62F49BC919E2}" srcOrd="6" destOrd="0" presId="urn:microsoft.com/office/officeart/2008/layout/LinedList"/>
    <dgm:cxn modelId="{BC09E8CA-5BD1-204A-8323-E493FEDB2885}" type="presParOf" srcId="{73168194-414C-AE48-8B0C-3A3A17995DAE}" destId="{15BE4753-CFBD-7642-B4FD-F35B92A2B509}" srcOrd="7" destOrd="0" presId="urn:microsoft.com/office/officeart/2008/layout/LinedList"/>
    <dgm:cxn modelId="{572B65AF-8F16-FE4F-AEE9-66DE63EE5FE8}" type="presParOf" srcId="{15BE4753-CFBD-7642-B4FD-F35B92A2B509}" destId="{A81B6462-3BC4-9C44-BDA7-77FD5745E3B4}" srcOrd="0" destOrd="0" presId="urn:microsoft.com/office/officeart/2008/layout/LinedList"/>
    <dgm:cxn modelId="{0452EEFD-8962-E246-A37A-C968B91B9917}" type="presParOf" srcId="{15BE4753-CFBD-7642-B4FD-F35B92A2B509}" destId="{FE7DA900-C7DC-0A43-BDF0-4400044866E9}" srcOrd="1" destOrd="0" presId="urn:microsoft.com/office/officeart/2008/layout/LinedList"/>
    <dgm:cxn modelId="{2BE0B8BD-A405-0345-93B8-F85DC2ABF2AF}" type="presParOf" srcId="{FE7DA900-C7DC-0A43-BDF0-4400044866E9}" destId="{F9028E10-F80C-BC43-BF53-2C22A523D684}" srcOrd="0" destOrd="0" presId="urn:microsoft.com/office/officeart/2008/layout/LinedList"/>
    <dgm:cxn modelId="{0F46FF8A-A61F-FE46-AD22-EBD61D2D08D1}" type="presParOf" srcId="{FE7DA900-C7DC-0A43-BDF0-4400044866E9}" destId="{167FAB76-89CF-9A45-9806-F237AF90A417}" srcOrd="1" destOrd="0" presId="urn:microsoft.com/office/officeart/2008/layout/LinedList"/>
    <dgm:cxn modelId="{4E34CB3E-32F7-5A43-B5A8-E9648655DB48}" type="presParOf" srcId="{167FAB76-89CF-9A45-9806-F237AF90A417}" destId="{A3488E21-01D5-0640-8CA2-82A7A397CE2E}" srcOrd="0" destOrd="0" presId="urn:microsoft.com/office/officeart/2008/layout/LinedList"/>
    <dgm:cxn modelId="{1A0F4796-38CC-DE40-BF67-37FA596A7C22}" type="presParOf" srcId="{167FAB76-89CF-9A45-9806-F237AF90A417}" destId="{B22F4463-8F6F-9646-BD64-E992E0F5E44D}" srcOrd="1" destOrd="0" presId="urn:microsoft.com/office/officeart/2008/layout/LinedList"/>
    <dgm:cxn modelId="{D36B4AC2-E7C0-BB44-9C21-EA7C4A0F26CC}" type="presParOf" srcId="{167FAB76-89CF-9A45-9806-F237AF90A417}" destId="{2978486E-C074-3044-B3E3-F7AB4ECCD416}" srcOrd="2" destOrd="0" presId="urn:microsoft.com/office/officeart/2008/layout/LinedList"/>
    <dgm:cxn modelId="{71C11D17-403C-1D41-86FF-F432A6DE3E52}" type="presParOf" srcId="{FE7DA900-C7DC-0A43-BDF0-4400044866E9}" destId="{4C0A12B0-65DD-9C4D-B06D-9477F0123F8A}" srcOrd="2" destOrd="0" presId="urn:microsoft.com/office/officeart/2008/layout/LinedList"/>
    <dgm:cxn modelId="{71449781-4C08-8B4B-BB92-C282B28D6F99}" type="presParOf" srcId="{FE7DA900-C7DC-0A43-BDF0-4400044866E9}" destId="{2AE66F95-129C-364D-9E54-4A71AEDECFC8}" srcOrd="3" destOrd="0" presId="urn:microsoft.com/office/officeart/2008/layout/LinedList"/>
    <dgm:cxn modelId="{751CCDAE-527C-F345-AA11-C7ADAD57B866}" type="presParOf" srcId="{73168194-414C-AE48-8B0C-3A3A17995DAE}" destId="{AEAA1F4D-7D83-8243-A574-1DF061E43300}" srcOrd="8" destOrd="0" presId="urn:microsoft.com/office/officeart/2008/layout/LinedList"/>
    <dgm:cxn modelId="{99FB36EB-85DF-E843-A2B7-2F8BC99F426D}" type="presParOf" srcId="{73168194-414C-AE48-8B0C-3A3A17995DAE}" destId="{EB41641A-A623-904E-B34E-F3AE7F7CA928}" srcOrd="9" destOrd="0" presId="urn:microsoft.com/office/officeart/2008/layout/LinedList"/>
    <dgm:cxn modelId="{66D917C0-8D6D-6842-8B0C-D1A2843279A2}" type="presParOf" srcId="{EB41641A-A623-904E-B34E-F3AE7F7CA928}" destId="{C10E578A-6850-3245-AFA5-5DE26899475A}" srcOrd="0" destOrd="0" presId="urn:microsoft.com/office/officeart/2008/layout/LinedList"/>
    <dgm:cxn modelId="{597197CA-040B-1647-8362-1F15D2656088}" type="presParOf" srcId="{EB41641A-A623-904E-B34E-F3AE7F7CA928}" destId="{E9E2D1D9-5700-3842-A165-0E9083E5E2A1}" srcOrd="1" destOrd="0" presId="urn:microsoft.com/office/officeart/2008/layout/LinedList"/>
    <dgm:cxn modelId="{CE7A4EA3-EB4C-2445-8D76-C72D2C92091F}" type="presParOf" srcId="{E9E2D1D9-5700-3842-A165-0E9083E5E2A1}" destId="{DF658B1F-88B4-1944-85CF-AE508CD54824}" srcOrd="0" destOrd="0" presId="urn:microsoft.com/office/officeart/2008/layout/LinedList"/>
    <dgm:cxn modelId="{22EC38ED-0834-9C49-A31F-5B2CDC8C1A4F}" type="presParOf" srcId="{E9E2D1D9-5700-3842-A165-0E9083E5E2A1}" destId="{241DF07C-D457-9D40-984B-BE29CA3ABACD}" srcOrd="1" destOrd="0" presId="urn:microsoft.com/office/officeart/2008/layout/LinedList"/>
    <dgm:cxn modelId="{3EA1648A-82F8-B14C-A4EA-A3ACB4EE56CD}" type="presParOf" srcId="{241DF07C-D457-9D40-984B-BE29CA3ABACD}" destId="{DA32FD58-444C-594D-BDD0-4D40B147A061}" srcOrd="0" destOrd="0" presId="urn:microsoft.com/office/officeart/2008/layout/LinedList"/>
    <dgm:cxn modelId="{CB681B4F-B834-2D46-81B1-AF281DF931F1}" type="presParOf" srcId="{241DF07C-D457-9D40-984B-BE29CA3ABACD}" destId="{34F854EC-2C6A-3448-B101-D05E1F9B7CCE}" srcOrd="1" destOrd="0" presId="urn:microsoft.com/office/officeart/2008/layout/LinedList"/>
    <dgm:cxn modelId="{EBEFEFB5-474B-7A48-A7F2-8C4B3AD8CEAD}" type="presParOf" srcId="{241DF07C-D457-9D40-984B-BE29CA3ABACD}" destId="{07B5F2B2-8962-FD40-AC2C-7EF1CCF4EEA4}" srcOrd="2" destOrd="0" presId="urn:microsoft.com/office/officeart/2008/layout/LinedList"/>
    <dgm:cxn modelId="{23B45E3A-2825-7B47-AED7-CE0CA0830797}" type="presParOf" srcId="{E9E2D1D9-5700-3842-A165-0E9083E5E2A1}" destId="{A0EB9A66-E9CE-B04D-9452-95E134608AB7}" srcOrd="2" destOrd="0" presId="urn:microsoft.com/office/officeart/2008/layout/LinedList"/>
    <dgm:cxn modelId="{49557903-1596-234C-A07D-5767E0F4EED3}" type="presParOf" srcId="{E9E2D1D9-5700-3842-A165-0E9083E5E2A1}" destId="{A6BB30C3-CF92-D641-BB75-835E6217E9C5}" srcOrd="3" destOrd="0" presId="urn:microsoft.com/office/officeart/2008/layout/LinedList"/>
    <dgm:cxn modelId="{E9D162B7-0ADE-9145-8675-677BDE945EFD}" type="presParOf" srcId="{73168194-414C-AE48-8B0C-3A3A17995DAE}" destId="{B660FE62-580F-A646-B4BF-6E7630B2682E}" srcOrd="10" destOrd="0" presId="urn:microsoft.com/office/officeart/2008/layout/LinedList"/>
    <dgm:cxn modelId="{5B759F75-3268-1448-B350-A3E9D5A18634}" type="presParOf" srcId="{73168194-414C-AE48-8B0C-3A3A17995DAE}" destId="{F6FC52AF-6E03-9F47-89CD-36C6E6FB86FC}" srcOrd="11" destOrd="0" presId="urn:microsoft.com/office/officeart/2008/layout/LinedList"/>
    <dgm:cxn modelId="{1FA47105-0C10-3A41-A3C1-975E3B64133F}" type="presParOf" srcId="{F6FC52AF-6E03-9F47-89CD-36C6E6FB86FC}" destId="{6689E958-2425-A546-AFEE-A3215C602A57}" srcOrd="0" destOrd="0" presId="urn:microsoft.com/office/officeart/2008/layout/LinedList"/>
    <dgm:cxn modelId="{65CC2EBD-4F81-6D48-A6E5-9A21F064641F}" type="presParOf" srcId="{F6FC52AF-6E03-9F47-89CD-36C6E6FB86FC}" destId="{E8267848-D75E-4048-8006-A0F36B5423DB}" srcOrd="1" destOrd="0" presId="urn:microsoft.com/office/officeart/2008/layout/LinedList"/>
    <dgm:cxn modelId="{CF161B09-8C37-C843-8168-8662F40876D5}" type="presParOf" srcId="{E8267848-D75E-4048-8006-A0F36B5423DB}" destId="{FDE95A7A-3932-6347-986F-09FECC18BD35}" srcOrd="0" destOrd="0" presId="urn:microsoft.com/office/officeart/2008/layout/LinedList"/>
    <dgm:cxn modelId="{2CDE75E9-D3EF-2F4F-9A4E-0699A854F434}" type="presParOf" srcId="{E8267848-D75E-4048-8006-A0F36B5423DB}" destId="{CD404603-BDAA-FD4C-8468-7D093DF0CD76}" srcOrd="1" destOrd="0" presId="urn:microsoft.com/office/officeart/2008/layout/LinedList"/>
    <dgm:cxn modelId="{2C20D5DF-6FF5-9A41-B991-C0D3DCE6399F}" type="presParOf" srcId="{CD404603-BDAA-FD4C-8468-7D093DF0CD76}" destId="{85EE276D-5794-C149-A097-A6DA5287C497}" srcOrd="0" destOrd="0" presId="urn:microsoft.com/office/officeart/2008/layout/LinedList"/>
    <dgm:cxn modelId="{20034FD0-563A-0B44-949A-B820428ACB60}" type="presParOf" srcId="{CD404603-BDAA-FD4C-8468-7D093DF0CD76}" destId="{F606CADA-F1D6-BA4C-BC0C-1EE04CE4F0F6}" srcOrd="1" destOrd="0" presId="urn:microsoft.com/office/officeart/2008/layout/LinedList"/>
    <dgm:cxn modelId="{D6FEF658-0A84-AE46-B6A9-E8CB95651858}" type="presParOf" srcId="{CD404603-BDAA-FD4C-8468-7D093DF0CD76}" destId="{B18C02FE-69EA-1247-ACC7-2FE958767E9A}" srcOrd="2" destOrd="0" presId="urn:microsoft.com/office/officeart/2008/layout/LinedList"/>
    <dgm:cxn modelId="{9D26268B-65B6-EA48-BF61-F679393622EE}" type="presParOf" srcId="{E8267848-D75E-4048-8006-A0F36B5423DB}" destId="{4CA21B98-C6F3-C547-8B9F-369F135E8169}" srcOrd="2" destOrd="0" presId="urn:microsoft.com/office/officeart/2008/layout/LinedList"/>
    <dgm:cxn modelId="{73C7F045-8D15-1C44-B73A-8241333227CD}" type="presParOf" srcId="{E8267848-D75E-4048-8006-A0F36B5423DB}" destId="{F536128B-4DC3-D846-9281-9AD41AD0AE2F}" srcOrd="3" destOrd="0" presId="urn:microsoft.com/office/officeart/2008/layout/LinedList"/>
    <dgm:cxn modelId="{6C26916D-1E23-A546-9958-4D6253B1524C}" type="presParOf" srcId="{73168194-414C-AE48-8B0C-3A3A17995DAE}" destId="{A65856BA-4E94-FC46-B69C-D89D5AE39071}" srcOrd="12" destOrd="0" presId="urn:microsoft.com/office/officeart/2008/layout/LinedList"/>
    <dgm:cxn modelId="{CFD7EAAD-A4D6-1E45-8704-A5F0ADDF1B15}" type="presParOf" srcId="{73168194-414C-AE48-8B0C-3A3A17995DAE}" destId="{CA34C66F-187A-5146-8633-9CAF1763B1FB}" srcOrd="13" destOrd="0" presId="urn:microsoft.com/office/officeart/2008/layout/LinedList"/>
    <dgm:cxn modelId="{5B6BD58A-FF64-EE48-AFBF-3A82A16A7F3C}" type="presParOf" srcId="{CA34C66F-187A-5146-8633-9CAF1763B1FB}" destId="{3D496C4F-4F5F-8B44-B530-E685A9C10729}" srcOrd="0" destOrd="0" presId="urn:microsoft.com/office/officeart/2008/layout/LinedList"/>
    <dgm:cxn modelId="{86961CE9-6C42-B84A-A868-E84248F6F9AD}" type="presParOf" srcId="{CA34C66F-187A-5146-8633-9CAF1763B1FB}" destId="{275EB2EB-BCC1-8F4E-8EE9-D04EB903349F}" srcOrd="1" destOrd="0" presId="urn:microsoft.com/office/officeart/2008/layout/LinedList"/>
    <dgm:cxn modelId="{FDF630C0-F7A9-AB4B-AE48-06BF3A376D4A}" type="presParOf" srcId="{275EB2EB-BCC1-8F4E-8EE9-D04EB903349F}" destId="{8CA9F52A-76F8-7646-A672-1A3A56BA9FD6}" srcOrd="0" destOrd="0" presId="urn:microsoft.com/office/officeart/2008/layout/LinedList"/>
    <dgm:cxn modelId="{FF0FE818-8FDC-B647-B6F6-9E52AF93553C}" type="presParOf" srcId="{275EB2EB-BCC1-8F4E-8EE9-D04EB903349F}" destId="{88D85D12-FCF4-6842-B801-F41EA431DD86}" srcOrd="1" destOrd="0" presId="urn:microsoft.com/office/officeart/2008/layout/LinedList"/>
    <dgm:cxn modelId="{80A20F94-9503-AF4D-BD91-AA5C802DD92D}" type="presParOf" srcId="{88D85D12-FCF4-6842-B801-F41EA431DD86}" destId="{493DC305-5C36-1F45-941B-F762199EF83A}" srcOrd="0" destOrd="0" presId="urn:microsoft.com/office/officeart/2008/layout/LinedList"/>
    <dgm:cxn modelId="{6DF649B5-A62C-5E4B-BED7-05EA4DCC52B7}" type="presParOf" srcId="{88D85D12-FCF4-6842-B801-F41EA431DD86}" destId="{56CF0CAD-6DD1-7743-BE4A-8C3C6B54AE15}" srcOrd="1" destOrd="0" presId="urn:microsoft.com/office/officeart/2008/layout/LinedList"/>
    <dgm:cxn modelId="{02E58F91-8DA7-684B-AFC2-B113159A104E}" type="presParOf" srcId="{88D85D12-FCF4-6842-B801-F41EA431DD86}" destId="{BE71D8D6-5BC6-8341-B3F3-F399C18B38B3}" srcOrd="2" destOrd="0" presId="urn:microsoft.com/office/officeart/2008/layout/LinedList"/>
    <dgm:cxn modelId="{2981356D-DA27-574F-ADE3-E01CCC2DEC8B}" type="presParOf" srcId="{275EB2EB-BCC1-8F4E-8EE9-D04EB903349F}" destId="{F6F5596C-F999-A94C-B7FB-0B9B8F0B4127}" srcOrd="2" destOrd="0" presId="urn:microsoft.com/office/officeart/2008/layout/LinedList"/>
    <dgm:cxn modelId="{5CE7AB34-A832-B744-B7B0-16763B77FBDD}" type="presParOf" srcId="{275EB2EB-BCC1-8F4E-8EE9-D04EB903349F}" destId="{D8E92B0C-38DE-1D48-960D-04FE1834F65C}"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6C2853-501C-4E9F-AD65-ADA4D42AB03D}">
      <dsp:nvSpPr>
        <dsp:cNvPr id="0" name=""/>
        <dsp:cNvSpPr/>
      </dsp:nvSpPr>
      <dsp:spPr>
        <a:xfrm>
          <a:off x="0" y="719"/>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352886-221B-4DFB-9EAC-DA494E5ABD67}">
      <dsp:nvSpPr>
        <dsp:cNvPr id="0" name=""/>
        <dsp:cNvSpPr/>
      </dsp:nvSpPr>
      <dsp:spPr>
        <a:xfrm>
          <a:off x="509522" y="379703"/>
          <a:ext cx="926404" cy="9264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3CC950-B299-4594-B4D8-D9F61CC47061}">
      <dsp:nvSpPr>
        <dsp:cNvPr id="0" name=""/>
        <dsp:cNvSpPr/>
      </dsp:nvSpPr>
      <dsp:spPr>
        <a:xfrm>
          <a:off x="1945450" y="719"/>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IN" sz="2500" b="1" i="0" kern="1200" dirty="0">
              <a:solidFill>
                <a:schemeClr val="bg2"/>
              </a:solidFill>
              <a:latin typeface="Calibri" panose="020F0502020204030204"/>
              <a:ea typeface="+mn-ea"/>
              <a:cs typeface="+mn-cs"/>
            </a:rPr>
            <a:t>Bare-Metal</a:t>
          </a:r>
          <a:r>
            <a:rPr lang="en-IN" sz="2500" b="1" i="0" kern="1200" dirty="0">
              <a:solidFill>
                <a:schemeClr val="bg2"/>
              </a:solidFill>
            </a:rPr>
            <a:t> Servers</a:t>
          </a:r>
          <a:endParaRPr lang="en-GB" sz="2500" kern="1200" dirty="0">
            <a:solidFill>
              <a:schemeClr val="bg2"/>
            </a:solidFill>
          </a:endParaRPr>
        </a:p>
      </dsp:txBody>
      <dsp:txXfrm>
        <a:off x="1945450" y="719"/>
        <a:ext cx="4643240" cy="1684372"/>
      </dsp:txXfrm>
    </dsp:sp>
    <dsp:sp modelId="{41D202CC-4125-40CA-AABC-90143DEE60A5}">
      <dsp:nvSpPr>
        <dsp:cNvPr id="0" name=""/>
        <dsp:cNvSpPr/>
      </dsp:nvSpPr>
      <dsp:spPr>
        <a:xfrm>
          <a:off x="0" y="2106185"/>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E4E2D-17E2-4160-9CAC-2A9FDB120A2A}">
      <dsp:nvSpPr>
        <dsp:cNvPr id="0" name=""/>
        <dsp:cNvSpPr/>
      </dsp:nvSpPr>
      <dsp:spPr>
        <a:xfrm>
          <a:off x="509522" y="2485169"/>
          <a:ext cx="926404" cy="92640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ADCA81-A2E2-4EF9-8A26-F58674C728D4}">
      <dsp:nvSpPr>
        <dsp:cNvPr id="0" name=""/>
        <dsp:cNvSpPr/>
      </dsp:nvSpPr>
      <dsp:spPr>
        <a:xfrm>
          <a:off x="1945450" y="2106185"/>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IN" sz="2500" b="1" i="0" kern="1200" dirty="0">
              <a:solidFill>
                <a:schemeClr val="bg2"/>
              </a:solidFill>
            </a:rPr>
            <a:t>Virtual Machines</a:t>
          </a:r>
          <a:endParaRPr lang="en-GB" sz="2500" kern="1200" dirty="0">
            <a:solidFill>
              <a:schemeClr val="bg2"/>
            </a:solidFill>
          </a:endParaRPr>
        </a:p>
      </dsp:txBody>
      <dsp:txXfrm>
        <a:off x="1945450" y="2106185"/>
        <a:ext cx="4643240" cy="1684372"/>
      </dsp:txXfrm>
    </dsp:sp>
    <dsp:sp modelId="{FCAF43FE-FB34-44BF-9F76-25010230EDE2}">
      <dsp:nvSpPr>
        <dsp:cNvPr id="0" name=""/>
        <dsp:cNvSpPr/>
      </dsp:nvSpPr>
      <dsp:spPr>
        <a:xfrm>
          <a:off x="0" y="4212370"/>
          <a:ext cx="6588691" cy="16843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FB2D11-A453-489A-9957-CD0841A138EB}">
      <dsp:nvSpPr>
        <dsp:cNvPr id="0" name=""/>
        <dsp:cNvSpPr/>
      </dsp:nvSpPr>
      <dsp:spPr>
        <a:xfrm>
          <a:off x="509522" y="4590634"/>
          <a:ext cx="926404" cy="926404"/>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1000" b="-1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79E87-CE9A-45A2-BD3E-D73B11AF87E6}">
      <dsp:nvSpPr>
        <dsp:cNvPr id="0" name=""/>
        <dsp:cNvSpPr/>
      </dsp:nvSpPr>
      <dsp:spPr>
        <a:xfrm>
          <a:off x="1945450" y="4211650"/>
          <a:ext cx="4643240" cy="1684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263" tIns="178263" rIns="178263" bIns="178263" numCol="1" spcCol="1270" anchor="ctr" anchorCtr="0">
          <a:noAutofit/>
        </a:bodyPr>
        <a:lstStyle/>
        <a:p>
          <a:pPr marL="0" lvl="0" indent="0" algn="l" defTabSz="1111250">
            <a:lnSpc>
              <a:spcPct val="100000"/>
            </a:lnSpc>
            <a:spcBef>
              <a:spcPct val="0"/>
            </a:spcBef>
            <a:spcAft>
              <a:spcPct val="35000"/>
            </a:spcAft>
            <a:buNone/>
          </a:pPr>
          <a:r>
            <a:rPr lang="en-IN" sz="2500" b="1" i="0" kern="1200" dirty="0">
              <a:solidFill>
                <a:schemeClr val="bg2"/>
              </a:solidFill>
            </a:rPr>
            <a:t>Containers</a:t>
          </a:r>
          <a:endParaRPr lang="en-GB" sz="2500" kern="1200" dirty="0">
            <a:solidFill>
              <a:schemeClr val="bg2"/>
            </a:solidFill>
          </a:endParaRPr>
        </a:p>
      </dsp:txBody>
      <dsp:txXfrm>
        <a:off x="1945450" y="4211650"/>
        <a:ext cx="4643240" cy="16843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93E3C-BF41-434E-A858-D2B820FAAB00}">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93AC16-5716-4319-A113-D0442A36BFD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0EB773-3A15-4159-84F3-55083F4CADB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Source code repository</a:t>
          </a:r>
          <a:endParaRPr lang="en-US" sz="2200" kern="1200"/>
        </a:p>
      </dsp:txBody>
      <dsp:txXfrm>
        <a:off x="1057183" y="1805"/>
        <a:ext cx="9458416" cy="915310"/>
      </dsp:txXfrm>
    </dsp:sp>
    <dsp:sp modelId="{DC2879D7-FCE2-4909-A854-E2D38A422F87}">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11E6C-A63D-46EE-BAA5-E249C29FCF6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5EFEB4-F75E-4C1C-BFF5-68703912EF30}">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Build stage (source code, dependencies, and static code analytics)</a:t>
          </a:r>
          <a:endParaRPr lang="en-US" sz="2200" kern="1200"/>
        </a:p>
      </dsp:txBody>
      <dsp:txXfrm>
        <a:off x="1057183" y="1145944"/>
        <a:ext cx="9458416" cy="915310"/>
      </dsp:txXfrm>
    </dsp:sp>
    <dsp:sp modelId="{D30075D3-4506-4E5B-9D7D-0230083019EC}">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11CA0-9B9A-41E5-A1A6-6129F6F9987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D5C6F4-F67E-4248-B369-AC342E21145F}">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Test stage (unit and integration tests [end-to-end tests])</a:t>
          </a:r>
          <a:endParaRPr lang="en-US" sz="2200" kern="1200"/>
        </a:p>
      </dsp:txBody>
      <dsp:txXfrm>
        <a:off x="1057183" y="2290082"/>
        <a:ext cx="9458416" cy="915310"/>
      </dsp:txXfrm>
    </dsp:sp>
    <dsp:sp modelId="{180B13B8-0D4D-4E14-820C-3E31ACA80F4A}">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070A58-5E9B-4E99-82E9-1BB162F394BE}">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DAFF03-8804-4705-85C9-6D4EB0869139}">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kern="1200"/>
            <a:t>Deploy stage (packaging, staging, and production)</a:t>
          </a:r>
          <a:endParaRPr lang="en-US" sz="2200" kern="1200"/>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273EC-77F9-9144-8C2C-E4E0E1A64782}">
      <dsp:nvSpPr>
        <dsp:cNvPr id="0" name=""/>
        <dsp:cNvSpPr/>
      </dsp:nvSpPr>
      <dsp:spPr>
        <a:xfrm>
          <a:off x="8930" y="506863"/>
          <a:ext cx="3534264" cy="1060279"/>
        </a:xfrm>
        <a:prstGeom prst="chevron">
          <a:avLst>
            <a:gd name="adj" fmla="val 3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915" tIns="130915" rIns="130915" bIns="130915" numCol="1" spcCol="1270" anchor="ctr" anchorCtr="0">
          <a:noAutofit/>
        </a:bodyPr>
        <a:lstStyle/>
        <a:p>
          <a:pPr marL="0" lvl="0" indent="0" algn="ctr" defTabSz="1244600">
            <a:lnSpc>
              <a:spcPct val="90000"/>
            </a:lnSpc>
            <a:spcBef>
              <a:spcPct val="0"/>
            </a:spcBef>
            <a:spcAft>
              <a:spcPct val="35000"/>
            </a:spcAft>
            <a:buNone/>
            <a:defRPr b="1"/>
          </a:pPr>
          <a:r>
            <a:rPr lang="en-US" sz="2800" kern="1200"/>
            <a:t>Host machine</a:t>
          </a:r>
          <a:endParaRPr lang="en-GB" sz="2800" kern="1200" dirty="0"/>
        </a:p>
      </dsp:txBody>
      <dsp:txXfrm>
        <a:off x="327014" y="506863"/>
        <a:ext cx="2898096" cy="1060279"/>
      </dsp:txXfrm>
    </dsp:sp>
    <dsp:sp modelId="{D4275DAC-5476-D24D-8839-EFF45D761CCC}">
      <dsp:nvSpPr>
        <dsp:cNvPr id="0" name=""/>
        <dsp:cNvSpPr/>
      </dsp:nvSpPr>
      <dsp:spPr>
        <a:xfrm>
          <a:off x="8930" y="1567142"/>
          <a:ext cx="3216180" cy="2277331"/>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150" tIns="254150" rIns="254150" bIns="508299" numCol="1" spcCol="1270" anchor="t" anchorCtr="0">
          <a:noAutofit/>
        </a:bodyPr>
        <a:lstStyle/>
        <a:p>
          <a:pPr marL="0" lvl="0" indent="0" algn="l" defTabSz="577850">
            <a:lnSpc>
              <a:spcPct val="90000"/>
            </a:lnSpc>
            <a:spcBef>
              <a:spcPct val="0"/>
            </a:spcBef>
            <a:spcAft>
              <a:spcPct val="35000"/>
            </a:spcAft>
            <a:buNone/>
          </a:pPr>
          <a:r>
            <a:rPr lang="en-US" sz="1300" kern="1200"/>
            <a:t>A physical server that supports virtualization.</a:t>
          </a:r>
          <a:endParaRPr lang="en-GB" sz="1300" kern="1200"/>
        </a:p>
      </dsp:txBody>
      <dsp:txXfrm>
        <a:off x="8930" y="1567142"/>
        <a:ext cx="3216180" cy="2277331"/>
      </dsp:txXfrm>
    </dsp:sp>
    <dsp:sp modelId="{251847F5-8B64-8440-92B7-9279338E2F71}">
      <dsp:nvSpPr>
        <dsp:cNvPr id="0" name=""/>
        <dsp:cNvSpPr/>
      </dsp:nvSpPr>
      <dsp:spPr>
        <a:xfrm>
          <a:off x="3490667" y="506863"/>
          <a:ext cx="3534264" cy="1060279"/>
        </a:xfrm>
        <a:prstGeom prst="chevron">
          <a:avLst>
            <a:gd name="adj" fmla="val 30000"/>
          </a:avLst>
        </a:prstGeom>
        <a:solidFill>
          <a:schemeClr val="accent5">
            <a:hueOff val="-1084675"/>
            <a:satOff val="-8928"/>
            <a:lumOff val="-2058"/>
            <a:alphaOff val="0"/>
          </a:schemeClr>
        </a:solidFill>
        <a:ln w="25400" cap="flat" cmpd="sng" algn="ctr">
          <a:solidFill>
            <a:schemeClr val="accent5">
              <a:hueOff val="-1084675"/>
              <a:satOff val="-8928"/>
              <a:lumOff val="-20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915" tIns="130915" rIns="130915" bIns="130915" numCol="1" spcCol="1270" anchor="ctr" anchorCtr="0">
          <a:noAutofit/>
        </a:bodyPr>
        <a:lstStyle/>
        <a:p>
          <a:pPr marL="0" lvl="0" indent="0" algn="ctr" defTabSz="1244600">
            <a:lnSpc>
              <a:spcPct val="90000"/>
            </a:lnSpc>
            <a:spcBef>
              <a:spcPct val="0"/>
            </a:spcBef>
            <a:spcAft>
              <a:spcPct val="35000"/>
            </a:spcAft>
            <a:buNone/>
            <a:defRPr b="1"/>
          </a:pPr>
          <a:r>
            <a:rPr lang="en-US" sz="2800" kern="1200"/>
            <a:t>Hypervisor</a:t>
          </a:r>
          <a:endParaRPr lang="en-GB" sz="2800" kern="1200"/>
        </a:p>
      </dsp:txBody>
      <dsp:txXfrm>
        <a:off x="3808751" y="506863"/>
        <a:ext cx="2898096" cy="1060279"/>
      </dsp:txXfrm>
    </dsp:sp>
    <dsp:sp modelId="{0105946B-1447-244F-934F-F8A52CF4E95E}">
      <dsp:nvSpPr>
        <dsp:cNvPr id="0" name=""/>
        <dsp:cNvSpPr/>
      </dsp:nvSpPr>
      <dsp:spPr>
        <a:xfrm>
          <a:off x="3490667" y="1567142"/>
          <a:ext cx="3216180" cy="2277331"/>
        </a:xfrm>
        <a:prstGeom prst="rect">
          <a:avLst/>
        </a:prstGeom>
        <a:solidFill>
          <a:schemeClr val="accent5">
            <a:tint val="40000"/>
            <a:alpha val="90000"/>
            <a:hueOff val="-795339"/>
            <a:satOff val="-14333"/>
            <a:lumOff val="-882"/>
            <a:alphaOff val="0"/>
          </a:schemeClr>
        </a:solidFill>
        <a:ln w="25400" cap="flat" cmpd="sng" algn="ctr">
          <a:solidFill>
            <a:schemeClr val="accent5">
              <a:tint val="40000"/>
              <a:alpha val="90000"/>
              <a:hueOff val="-795339"/>
              <a:satOff val="-14333"/>
              <a:lumOff val="-8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150" tIns="254150" rIns="254150" bIns="508299" numCol="1" spcCol="1270" anchor="t" anchorCtr="0">
          <a:noAutofit/>
        </a:bodyPr>
        <a:lstStyle/>
        <a:p>
          <a:pPr marL="0" lvl="0" indent="0" algn="l" defTabSz="577850">
            <a:lnSpc>
              <a:spcPct val="90000"/>
            </a:lnSpc>
            <a:spcBef>
              <a:spcPct val="0"/>
            </a:spcBef>
            <a:spcAft>
              <a:spcPct val="35000"/>
            </a:spcAft>
            <a:buNone/>
          </a:pPr>
          <a:r>
            <a:rPr lang="en-US" sz="1300" kern="1200"/>
            <a:t>Computer software that runs on the host machine and manages the virtual machines, also known as the virtualization layer.</a:t>
          </a:r>
          <a:endParaRPr lang="en-GB" sz="1300" kern="1200"/>
        </a:p>
      </dsp:txBody>
      <dsp:txXfrm>
        <a:off x="3490667" y="1567142"/>
        <a:ext cx="3216180" cy="2277331"/>
      </dsp:txXfrm>
    </dsp:sp>
    <dsp:sp modelId="{4204DA14-5D6F-CE42-B91F-6AA6A986303E}">
      <dsp:nvSpPr>
        <dsp:cNvPr id="0" name=""/>
        <dsp:cNvSpPr/>
      </dsp:nvSpPr>
      <dsp:spPr>
        <a:xfrm>
          <a:off x="6972405" y="506863"/>
          <a:ext cx="3534264" cy="1060279"/>
        </a:xfrm>
        <a:prstGeom prst="chevron">
          <a:avLst>
            <a:gd name="adj" fmla="val 30000"/>
          </a:avLst>
        </a:prstGeom>
        <a:solidFill>
          <a:schemeClr val="accent5">
            <a:hueOff val="-2169350"/>
            <a:satOff val="-17856"/>
            <a:lumOff val="-4116"/>
            <a:alphaOff val="0"/>
          </a:schemeClr>
        </a:solidFill>
        <a:ln w="25400" cap="flat" cmpd="sng" algn="ctr">
          <a:solidFill>
            <a:schemeClr val="accent5">
              <a:hueOff val="-2169350"/>
              <a:satOff val="-17856"/>
              <a:lumOff val="-41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915" tIns="130915" rIns="130915" bIns="130915" numCol="1" spcCol="1270" anchor="ctr" anchorCtr="0">
          <a:noAutofit/>
        </a:bodyPr>
        <a:lstStyle/>
        <a:p>
          <a:pPr marL="0" lvl="0" indent="0" algn="ctr" defTabSz="1244600">
            <a:lnSpc>
              <a:spcPct val="90000"/>
            </a:lnSpc>
            <a:spcBef>
              <a:spcPct val="0"/>
            </a:spcBef>
            <a:spcAft>
              <a:spcPct val="35000"/>
            </a:spcAft>
            <a:buNone/>
            <a:defRPr b="1"/>
          </a:pPr>
          <a:r>
            <a:rPr lang="en-US" sz="2800" kern="1200"/>
            <a:t>Virtual machine</a:t>
          </a:r>
          <a:endParaRPr lang="en-GB" sz="2800" kern="1200"/>
        </a:p>
      </dsp:txBody>
      <dsp:txXfrm>
        <a:off x="7290489" y="506863"/>
        <a:ext cx="2898096" cy="1060279"/>
      </dsp:txXfrm>
    </dsp:sp>
    <dsp:sp modelId="{54B59D8A-440F-F647-9FE0-BCAD38C70836}">
      <dsp:nvSpPr>
        <dsp:cNvPr id="0" name=""/>
        <dsp:cNvSpPr/>
      </dsp:nvSpPr>
      <dsp:spPr>
        <a:xfrm>
          <a:off x="6972405" y="1567142"/>
          <a:ext cx="3216180" cy="2277331"/>
        </a:xfrm>
        <a:prstGeom prst="rect">
          <a:avLst/>
        </a:prstGeom>
        <a:solidFill>
          <a:schemeClr val="accent5">
            <a:tint val="40000"/>
            <a:alpha val="90000"/>
            <a:hueOff val="-1590679"/>
            <a:satOff val="-28667"/>
            <a:lumOff val="-1763"/>
            <a:alphaOff val="0"/>
          </a:schemeClr>
        </a:solidFill>
        <a:ln w="25400" cap="flat" cmpd="sng" algn="ctr">
          <a:solidFill>
            <a:schemeClr val="accent5">
              <a:tint val="40000"/>
              <a:alpha val="90000"/>
              <a:hueOff val="-1590679"/>
              <a:satOff val="-28667"/>
              <a:lumOff val="-17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150" tIns="254150" rIns="254150" bIns="508299" numCol="1" spcCol="1270" anchor="t" anchorCtr="0">
          <a:noAutofit/>
        </a:bodyPr>
        <a:lstStyle/>
        <a:p>
          <a:pPr marL="0" lvl="0" indent="0" algn="l" defTabSz="577850">
            <a:lnSpc>
              <a:spcPct val="90000"/>
            </a:lnSpc>
            <a:spcBef>
              <a:spcPct val="0"/>
            </a:spcBef>
            <a:spcAft>
              <a:spcPct val="35000"/>
            </a:spcAft>
            <a:buNone/>
          </a:pPr>
          <a:r>
            <a:rPr lang="en-US" sz="1300" kern="1200"/>
            <a:t>A virtual computer that emulates a physical computer system. It has its own operating systems as well as dedicated software to perform a specific task. Software that is executed on these virtual machines is separated from the underlying hardware resources.</a:t>
          </a:r>
          <a:endParaRPr lang="en-GB" sz="1300" kern="1200"/>
        </a:p>
      </dsp:txBody>
      <dsp:txXfrm>
        <a:off x="6972405" y="1567142"/>
        <a:ext cx="3216180" cy="2277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E8B81-400D-4267-A2F7-F6F6F8C18E46}">
      <dsp:nvSpPr>
        <dsp:cNvPr id="0" name=""/>
        <dsp:cNvSpPr/>
      </dsp:nvSpPr>
      <dsp:spPr>
        <a:xfrm>
          <a:off x="740776" y="855481"/>
          <a:ext cx="1464285" cy="14642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C6B574-2AB8-46B3-8010-C556E36B8BDC}">
      <dsp:nvSpPr>
        <dsp:cNvPr id="0" name=""/>
        <dsp:cNvSpPr/>
      </dsp:nvSpPr>
      <dsp:spPr>
        <a:xfrm>
          <a:off x="1052836" y="1167542"/>
          <a:ext cx="840163" cy="8401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67B825-C4E1-4570-8B69-37FCEBDC8404}">
      <dsp:nvSpPr>
        <dsp:cNvPr id="0" name=""/>
        <dsp:cNvSpPr/>
      </dsp:nvSpPr>
      <dsp:spPr>
        <a:xfrm>
          <a:off x="272684" y="2775856"/>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Resources are owned by a third-party cloud service provider and are physically located in the provider data center. </a:t>
          </a:r>
          <a:endParaRPr lang="en-US" sz="1200" kern="1200"/>
        </a:p>
      </dsp:txBody>
      <dsp:txXfrm>
        <a:off x="272684" y="2775856"/>
        <a:ext cx="2400467" cy="720000"/>
      </dsp:txXfrm>
    </dsp:sp>
    <dsp:sp modelId="{D28BAA21-E8E5-40B1-B12F-8E0DF2168CB6}">
      <dsp:nvSpPr>
        <dsp:cNvPr id="0" name=""/>
        <dsp:cNvSpPr/>
      </dsp:nvSpPr>
      <dsp:spPr>
        <a:xfrm>
          <a:off x="3561325" y="855481"/>
          <a:ext cx="1464285" cy="14642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26E71-24E7-4D72-A2DB-E3C86EEFEA24}">
      <dsp:nvSpPr>
        <dsp:cNvPr id="0" name=""/>
        <dsp:cNvSpPr/>
      </dsp:nvSpPr>
      <dsp:spPr>
        <a:xfrm>
          <a:off x="3873386" y="1167542"/>
          <a:ext cx="840163" cy="8401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EC7A81-BDED-43B4-A003-0A870657C2B5}">
      <dsp:nvSpPr>
        <dsp:cNvPr id="0" name=""/>
        <dsp:cNvSpPr/>
      </dsp:nvSpPr>
      <dsp:spPr>
        <a:xfrm>
          <a:off x="3093234" y="2775856"/>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No resources are located at the customer data center. </a:t>
          </a:r>
          <a:endParaRPr lang="en-US" sz="1200" kern="1200"/>
        </a:p>
      </dsp:txBody>
      <dsp:txXfrm>
        <a:off x="3093234" y="2775856"/>
        <a:ext cx="2400467" cy="720000"/>
      </dsp:txXfrm>
    </dsp:sp>
    <dsp:sp modelId="{59C5879C-5C9E-407D-B6E4-1DBD5C835FC7}">
      <dsp:nvSpPr>
        <dsp:cNvPr id="0" name=""/>
        <dsp:cNvSpPr/>
      </dsp:nvSpPr>
      <dsp:spPr>
        <a:xfrm>
          <a:off x="6381875" y="855481"/>
          <a:ext cx="1464285" cy="14642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E994E-8D0B-4240-9A07-F660486AB64E}">
      <dsp:nvSpPr>
        <dsp:cNvPr id="0" name=""/>
        <dsp:cNvSpPr/>
      </dsp:nvSpPr>
      <dsp:spPr>
        <a:xfrm>
          <a:off x="6693936" y="1167542"/>
          <a:ext cx="840163" cy="8401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6689A-427F-46CC-9AB6-D28F43A33593}">
      <dsp:nvSpPr>
        <dsp:cNvPr id="0" name=""/>
        <dsp:cNvSpPr/>
      </dsp:nvSpPr>
      <dsp:spPr>
        <a:xfrm>
          <a:off x="5913784" y="2775856"/>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Physical and virtual resources in the provider data center also are shared between multiple organizations. </a:t>
          </a:r>
          <a:endParaRPr lang="en-US" sz="1200" kern="1200"/>
        </a:p>
      </dsp:txBody>
      <dsp:txXfrm>
        <a:off x="5913784" y="2775856"/>
        <a:ext cx="2400467" cy="720000"/>
      </dsp:txXfrm>
    </dsp:sp>
    <dsp:sp modelId="{4B9B7CEC-CC03-48B6-8ABD-0314AAB1EA5E}">
      <dsp:nvSpPr>
        <dsp:cNvPr id="0" name=""/>
        <dsp:cNvSpPr/>
      </dsp:nvSpPr>
      <dsp:spPr>
        <a:xfrm>
          <a:off x="9202425" y="855481"/>
          <a:ext cx="1464285" cy="146428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ECA6DA-C436-4BD5-889A-07E0D9CC6F18}">
      <dsp:nvSpPr>
        <dsp:cNvPr id="0" name=""/>
        <dsp:cNvSpPr/>
      </dsp:nvSpPr>
      <dsp:spPr>
        <a:xfrm>
          <a:off x="9514486" y="1167542"/>
          <a:ext cx="840163" cy="8401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ECDEC3-7EEF-484B-B8F8-DAA228C72B33}">
      <dsp:nvSpPr>
        <dsp:cNvPr id="0" name=""/>
        <dsp:cNvSpPr/>
      </dsp:nvSpPr>
      <dsp:spPr>
        <a:xfrm>
          <a:off x="8734334" y="2775856"/>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Customers and end users access these services over the Internet using a web browser.</a:t>
          </a:r>
          <a:endParaRPr lang="en-US" sz="1200" kern="1200"/>
        </a:p>
      </dsp:txBody>
      <dsp:txXfrm>
        <a:off x="8734334" y="2775856"/>
        <a:ext cx="2400467"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4E870-7699-4BBB-9A11-814C5C04E3CA}">
      <dsp:nvSpPr>
        <dsp:cNvPr id="0" name=""/>
        <dsp:cNvSpPr/>
      </dsp:nvSpPr>
      <dsp:spPr>
        <a:xfrm>
          <a:off x="57937" y="310934"/>
          <a:ext cx="1494870" cy="14948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C4CFD-0EBE-492B-9A23-7B2BAD0CE31C}">
      <dsp:nvSpPr>
        <dsp:cNvPr id="0" name=""/>
        <dsp:cNvSpPr/>
      </dsp:nvSpPr>
      <dsp:spPr>
        <a:xfrm>
          <a:off x="371860" y="624857"/>
          <a:ext cx="867024" cy="867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1065F5-D272-4CC1-8A11-7964568E9AF1}">
      <dsp:nvSpPr>
        <dsp:cNvPr id="0" name=""/>
        <dsp:cNvSpPr/>
      </dsp:nvSpPr>
      <dsp:spPr>
        <a:xfrm>
          <a:off x="1873137"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0" i="0" kern="1200">
              <a:solidFill>
                <a:schemeClr val="bg2"/>
              </a:solidFill>
            </a:rPr>
            <a:t>Resources of a private cloud are used exclusively by a single organization. </a:t>
          </a:r>
          <a:endParaRPr lang="en-US" sz="1800" kern="1200">
            <a:solidFill>
              <a:schemeClr val="bg2"/>
            </a:solidFill>
          </a:endParaRPr>
        </a:p>
      </dsp:txBody>
      <dsp:txXfrm>
        <a:off x="1873137" y="310934"/>
        <a:ext cx="3523623" cy="1494870"/>
      </dsp:txXfrm>
    </dsp:sp>
    <dsp:sp modelId="{380221C0-CB6F-4085-9FDE-1363AFC10A2E}">
      <dsp:nvSpPr>
        <dsp:cNvPr id="0" name=""/>
        <dsp:cNvSpPr/>
      </dsp:nvSpPr>
      <dsp:spPr>
        <a:xfrm>
          <a:off x="6010725" y="310934"/>
          <a:ext cx="1494870" cy="14948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FB557-B664-4AB6-9422-C2FA5170DB5C}">
      <dsp:nvSpPr>
        <dsp:cNvPr id="0" name=""/>
        <dsp:cNvSpPr/>
      </dsp:nvSpPr>
      <dsp:spPr>
        <a:xfrm>
          <a:off x="6324648" y="624857"/>
          <a:ext cx="867024" cy="867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04BBE2-5DEB-4815-A4B8-080AC6743F45}">
      <dsp:nvSpPr>
        <dsp:cNvPr id="0" name=""/>
        <dsp:cNvSpPr/>
      </dsp:nvSpPr>
      <dsp:spPr>
        <a:xfrm>
          <a:off x="7825925" y="310934"/>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0" i="0" kern="1200">
              <a:solidFill>
                <a:schemeClr val="bg2"/>
              </a:solidFill>
            </a:rPr>
            <a:t>They can be physically located at the data center of an organization or in a cloud provider data center. </a:t>
          </a:r>
          <a:endParaRPr lang="en-US" sz="1800" kern="1200">
            <a:solidFill>
              <a:schemeClr val="bg2"/>
            </a:solidFill>
          </a:endParaRPr>
        </a:p>
      </dsp:txBody>
      <dsp:txXfrm>
        <a:off x="7825925" y="310934"/>
        <a:ext cx="3523623" cy="1494870"/>
      </dsp:txXfrm>
    </dsp:sp>
    <dsp:sp modelId="{01C443A8-8324-4AF2-AB6B-CF91A24A5EDF}">
      <dsp:nvSpPr>
        <dsp:cNvPr id="0" name=""/>
        <dsp:cNvSpPr/>
      </dsp:nvSpPr>
      <dsp:spPr>
        <a:xfrm>
          <a:off x="57937" y="2545532"/>
          <a:ext cx="1494870" cy="14948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684C30-882A-4E46-A1E1-291577BC61F4}">
      <dsp:nvSpPr>
        <dsp:cNvPr id="0" name=""/>
        <dsp:cNvSpPr/>
      </dsp:nvSpPr>
      <dsp:spPr>
        <a:xfrm>
          <a:off x="371860" y="2859455"/>
          <a:ext cx="867024" cy="867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76E2D9-0C88-466D-8581-44E516783975}">
      <dsp:nvSpPr>
        <dsp:cNvPr id="0" name=""/>
        <dsp:cNvSpPr/>
      </dsp:nvSpPr>
      <dsp:spPr>
        <a:xfrm>
          <a:off x="1873137"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0" i="0" kern="1200" dirty="0">
              <a:solidFill>
                <a:schemeClr val="bg2"/>
              </a:solidFill>
            </a:rPr>
            <a:t>Services in private cloud are always maintained on a private network, and the hardware and software are dedicated to a single organization. </a:t>
          </a:r>
          <a:endParaRPr lang="en-US" sz="1800" kern="1200" dirty="0">
            <a:solidFill>
              <a:schemeClr val="bg2"/>
            </a:solidFill>
          </a:endParaRPr>
        </a:p>
      </dsp:txBody>
      <dsp:txXfrm>
        <a:off x="1873137" y="2545532"/>
        <a:ext cx="3523623" cy="1494870"/>
      </dsp:txXfrm>
    </dsp:sp>
    <dsp:sp modelId="{6C9891CE-CF49-4BC2-BD4E-1B1CB59AFE08}">
      <dsp:nvSpPr>
        <dsp:cNvPr id="0" name=""/>
        <dsp:cNvSpPr/>
      </dsp:nvSpPr>
      <dsp:spPr>
        <a:xfrm>
          <a:off x="6010725" y="2545532"/>
          <a:ext cx="1494870" cy="14948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C66FC-D94B-4E4C-A6AC-DE41CFF8D7CC}">
      <dsp:nvSpPr>
        <dsp:cNvPr id="0" name=""/>
        <dsp:cNvSpPr/>
      </dsp:nvSpPr>
      <dsp:spPr>
        <a:xfrm>
          <a:off x="6324648" y="2859455"/>
          <a:ext cx="867024" cy="867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81765D-E56F-4297-A8A1-C2ECA37674DA}">
      <dsp:nvSpPr>
        <dsp:cNvPr id="0" name=""/>
        <dsp:cNvSpPr/>
      </dsp:nvSpPr>
      <dsp:spPr>
        <a:xfrm>
          <a:off x="7825925" y="2545532"/>
          <a:ext cx="3523623" cy="149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IN" sz="1800" b="0" i="0" kern="1200">
              <a:solidFill>
                <a:schemeClr val="bg2"/>
              </a:solidFill>
            </a:rPr>
            <a:t>Private clouds often are used by financial institutions, government agencies, and other organizations with business-critical operations.</a:t>
          </a:r>
          <a:endParaRPr lang="en-US" sz="1800" kern="1200">
            <a:solidFill>
              <a:schemeClr val="bg2"/>
            </a:solidFill>
          </a:endParaRPr>
        </a:p>
      </dsp:txBody>
      <dsp:txXfrm>
        <a:off x="7825925" y="2545532"/>
        <a:ext cx="3523623" cy="1494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754D5-F036-4A9B-B373-28A5B9A73CE2}">
      <dsp:nvSpPr>
        <dsp:cNvPr id="0" name=""/>
        <dsp:cNvSpPr/>
      </dsp:nvSpPr>
      <dsp:spPr>
        <a:xfrm>
          <a:off x="478800" y="7376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F9B16C-1A7B-4CCE-A4D0-9BDE35E8EEB2}">
      <dsp:nvSpPr>
        <dsp:cNvPr id="0" name=""/>
        <dsp:cNvSpPr/>
      </dsp:nvSpPr>
      <dsp:spPr>
        <a:xfrm>
          <a:off x="712800" y="9716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354A50-A7AE-4235-961E-361D75AD41EA}">
      <dsp:nvSpPr>
        <dsp:cNvPr id="0" name=""/>
        <dsp:cNvSpPr/>
      </dsp:nvSpPr>
      <dsp:spPr>
        <a:xfrm>
          <a:off x="127800" y="2177602"/>
          <a:ext cx="1800000" cy="143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b="0" i="0" kern="1200">
              <a:solidFill>
                <a:schemeClr val="bg2"/>
              </a:solidFill>
            </a:rPr>
            <a:t>A hybrid cloud is a combination of a public and private cloud, often referred to as “the best of both clouds.”</a:t>
          </a:r>
          <a:endParaRPr lang="en-US" sz="1100" kern="1200">
            <a:solidFill>
              <a:schemeClr val="bg2"/>
            </a:solidFill>
          </a:endParaRPr>
        </a:p>
      </dsp:txBody>
      <dsp:txXfrm>
        <a:off x="127800" y="2177602"/>
        <a:ext cx="1800000" cy="1436132"/>
      </dsp:txXfrm>
    </dsp:sp>
    <dsp:sp modelId="{DE0318D3-FB8C-4359-B1C3-ACD9046EB794}">
      <dsp:nvSpPr>
        <dsp:cNvPr id="0" name=""/>
        <dsp:cNvSpPr/>
      </dsp:nvSpPr>
      <dsp:spPr>
        <a:xfrm>
          <a:off x="2593800" y="7376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0CF9A1-1922-4840-9949-17D87CB9E2E1}">
      <dsp:nvSpPr>
        <dsp:cNvPr id="0" name=""/>
        <dsp:cNvSpPr/>
      </dsp:nvSpPr>
      <dsp:spPr>
        <a:xfrm>
          <a:off x="2827800" y="9716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0B9A0-156F-4992-A288-130FBF4F8C25}">
      <dsp:nvSpPr>
        <dsp:cNvPr id="0" name=""/>
        <dsp:cNvSpPr/>
      </dsp:nvSpPr>
      <dsp:spPr>
        <a:xfrm>
          <a:off x="2242800" y="2177602"/>
          <a:ext cx="1800000" cy="143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b="0" i="0" kern="1200">
              <a:solidFill>
                <a:schemeClr val="bg2"/>
              </a:solidFill>
            </a:rPr>
            <a:t>Hybrid clouds combine on-premises infrastructure (private cloud) with public infrastructure (public cloud).</a:t>
          </a:r>
          <a:endParaRPr lang="en-US" sz="1100" kern="1200">
            <a:solidFill>
              <a:schemeClr val="bg2"/>
            </a:solidFill>
          </a:endParaRPr>
        </a:p>
      </dsp:txBody>
      <dsp:txXfrm>
        <a:off x="2242800" y="2177602"/>
        <a:ext cx="1800000" cy="1436132"/>
      </dsp:txXfrm>
    </dsp:sp>
    <dsp:sp modelId="{94488F4D-2460-487A-9189-E3B1C452C382}">
      <dsp:nvSpPr>
        <dsp:cNvPr id="0" name=""/>
        <dsp:cNvSpPr/>
      </dsp:nvSpPr>
      <dsp:spPr>
        <a:xfrm>
          <a:off x="4708800" y="7376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DFC00-80D7-434B-8984-50BA667565F4}">
      <dsp:nvSpPr>
        <dsp:cNvPr id="0" name=""/>
        <dsp:cNvSpPr/>
      </dsp:nvSpPr>
      <dsp:spPr>
        <a:xfrm>
          <a:off x="4942800" y="9716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60DD55-B919-44E8-9E08-6F7C925CFDC6}">
      <dsp:nvSpPr>
        <dsp:cNvPr id="0" name=""/>
        <dsp:cNvSpPr/>
      </dsp:nvSpPr>
      <dsp:spPr>
        <a:xfrm>
          <a:off x="4357800" y="2177602"/>
          <a:ext cx="1800000" cy="143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b="0" i="0" kern="1200">
              <a:solidFill>
                <a:schemeClr val="bg2"/>
              </a:solidFill>
            </a:rPr>
            <a:t>In a hybrid cloud, data can be moved between a private and public cloud for greater flexibility.</a:t>
          </a:r>
          <a:endParaRPr lang="en-US" sz="1100" kern="1200">
            <a:solidFill>
              <a:schemeClr val="bg2"/>
            </a:solidFill>
          </a:endParaRPr>
        </a:p>
      </dsp:txBody>
      <dsp:txXfrm>
        <a:off x="4357800" y="2177602"/>
        <a:ext cx="1800000" cy="1436132"/>
      </dsp:txXfrm>
    </dsp:sp>
    <dsp:sp modelId="{01558F4B-BB9A-4EA2-B7A6-351BC5D83892}">
      <dsp:nvSpPr>
        <dsp:cNvPr id="0" name=""/>
        <dsp:cNvSpPr/>
      </dsp:nvSpPr>
      <dsp:spPr>
        <a:xfrm>
          <a:off x="6823800" y="7376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675E80-5B23-46D4-A329-1883200B7070}">
      <dsp:nvSpPr>
        <dsp:cNvPr id="0" name=""/>
        <dsp:cNvSpPr/>
      </dsp:nvSpPr>
      <dsp:spPr>
        <a:xfrm>
          <a:off x="7057800" y="9716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B42A33-2DF5-4F01-83A2-57D91F8D2529}">
      <dsp:nvSpPr>
        <dsp:cNvPr id="0" name=""/>
        <dsp:cNvSpPr/>
      </dsp:nvSpPr>
      <dsp:spPr>
        <a:xfrm>
          <a:off x="6472800" y="2177602"/>
          <a:ext cx="1800000" cy="143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b="0" i="0" kern="1200">
              <a:solidFill>
                <a:schemeClr val="bg2"/>
              </a:solidFill>
            </a:rPr>
            <a:t>An organization can use a public cloud for low-security use cases and a private cloud for high-security use cases.</a:t>
          </a:r>
          <a:endParaRPr lang="en-US" sz="1100" kern="1200">
            <a:solidFill>
              <a:schemeClr val="bg2"/>
            </a:solidFill>
          </a:endParaRPr>
        </a:p>
      </dsp:txBody>
      <dsp:txXfrm>
        <a:off x="6472800" y="2177602"/>
        <a:ext cx="1800000" cy="1436132"/>
      </dsp:txXfrm>
    </dsp:sp>
    <dsp:sp modelId="{8D402849-7871-4AC7-BE0F-D56E1C7D5D97}">
      <dsp:nvSpPr>
        <dsp:cNvPr id="0" name=""/>
        <dsp:cNvSpPr/>
      </dsp:nvSpPr>
      <dsp:spPr>
        <a:xfrm>
          <a:off x="8938800" y="7376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D1DAFF-1D79-4000-8A5F-FB4A266C14DF}">
      <dsp:nvSpPr>
        <dsp:cNvPr id="0" name=""/>
        <dsp:cNvSpPr/>
      </dsp:nvSpPr>
      <dsp:spPr>
        <a:xfrm>
          <a:off x="9172800" y="9716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619B67-0B53-41DD-9024-CCED60F223CA}">
      <dsp:nvSpPr>
        <dsp:cNvPr id="0" name=""/>
        <dsp:cNvSpPr/>
      </dsp:nvSpPr>
      <dsp:spPr>
        <a:xfrm>
          <a:off x="8587800" y="2177602"/>
          <a:ext cx="1800000" cy="1436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IN" sz="1100" b="0" i="0" kern="1200">
              <a:solidFill>
                <a:schemeClr val="bg2"/>
              </a:solidFill>
            </a:rPr>
            <a:t>Hybrid clouds also offer so-called “cloud bursting,” which enables organizations to expand services from a private to a public cloud in high-demand situations.</a:t>
          </a:r>
          <a:endParaRPr lang="en-US" sz="1100" kern="1200">
            <a:solidFill>
              <a:schemeClr val="bg2"/>
            </a:solidFill>
          </a:endParaRPr>
        </a:p>
      </dsp:txBody>
      <dsp:txXfrm>
        <a:off x="8587800" y="2177602"/>
        <a:ext cx="1800000" cy="1436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9D5B6-92CA-4A8A-9FD4-1E1E4BB41530}">
      <dsp:nvSpPr>
        <dsp:cNvPr id="0" name=""/>
        <dsp:cNvSpPr/>
      </dsp:nvSpPr>
      <dsp:spPr>
        <a:xfrm>
          <a:off x="0" y="4606"/>
          <a:ext cx="6588691" cy="98125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CBB92-EAF9-43DE-A2A2-95B1B98AEA74}">
      <dsp:nvSpPr>
        <dsp:cNvPr id="0" name=""/>
        <dsp:cNvSpPr/>
      </dsp:nvSpPr>
      <dsp:spPr>
        <a:xfrm>
          <a:off x="296829" y="225389"/>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160FF4-1161-49E9-AFFD-357A98D94F76}">
      <dsp:nvSpPr>
        <dsp:cNvPr id="0" name=""/>
        <dsp:cNvSpPr/>
      </dsp:nvSpPr>
      <dsp:spPr>
        <a:xfrm>
          <a:off x="1133349" y="4606"/>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622300">
            <a:lnSpc>
              <a:spcPct val="100000"/>
            </a:lnSpc>
            <a:spcBef>
              <a:spcPct val="0"/>
            </a:spcBef>
            <a:spcAft>
              <a:spcPct val="35000"/>
            </a:spcAft>
            <a:buNone/>
          </a:pPr>
          <a:r>
            <a:rPr lang="en-IN" sz="1400" b="0" i="0" kern="1200"/>
            <a:t>Edge computing is a network solution that brings computing resources as close to the source of data as possible to reduce latency and bandwidth use. </a:t>
          </a:r>
          <a:endParaRPr lang="en-US" sz="1400" kern="1200"/>
        </a:p>
      </dsp:txBody>
      <dsp:txXfrm>
        <a:off x="1133349" y="4606"/>
        <a:ext cx="5455341" cy="981254"/>
      </dsp:txXfrm>
    </dsp:sp>
    <dsp:sp modelId="{03B5D86C-B8E4-4AB0-B46F-0027287ED882}">
      <dsp:nvSpPr>
        <dsp:cNvPr id="0" name=""/>
        <dsp:cNvSpPr/>
      </dsp:nvSpPr>
      <dsp:spPr>
        <a:xfrm>
          <a:off x="0" y="1231175"/>
          <a:ext cx="6588691" cy="98125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60AE0D-FB42-4B8A-8941-47EFA3709659}">
      <dsp:nvSpPr>
        <dsp:cNvPr id="0" name=""/>
        <dsp:cNvSpPr/>
      </dsp:nvSpPr>
      <dsp:spPr>
        <a:xfrm>
          <a:off x="296829" y="1451957"/>
          <a:ext cx="539690" cy="539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42043D-7AFB-4B33-8C67-E7DC96C56F89}">
      <dsp:nvSpPr>
        <dsp:cNvPr id="0" name=""/>
        <dsp:cNvSpPr/>
      </dsp:nvSpPr>
      <dsp:spPr>
        <a:xfrm>
          <a:off x="1133349" y="1231175"/>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622300">
            <a:lnSpc>
              <a:spcPct val="100000"/>
            </a:lnSpc>
            <a:spcBef>
              <a:spcPct val="0"/>
            </a:spcBef>
            <a:spcAft>
              <a:spcPct val="35000"/>
            </a:spcAft>
            <a:buNone/>
          </a:pPr>
          <a:r>
            <a:rPr lang="en-IN" sz="1400" b="0" i="0" kern="1200"/>
            <a:t>Today, more applications are moving to the cloud, and multiple clouds are being deployed. </a:t>
          </a:r>
          <a:endParaRPr lang="en-US" sz="1400" kern="1200"/>
        </a:p>
      </dsp:txBody>
      <dsp:txXfrm>
        <a:off x="1133349" y="1231175"/>
        <a:ext cx="5455341" cy="981254"/>
      </dsp:txXfrm>
    </dsp:sp>
    <dsp:sp modelId="{DE760B8A-2A3A-4C98-9861-94B15D2422B6}">
      <dsp:nvSpPr>
        <dsp:cNvPr id="0" name=""/>
        <dsp:cNvSpPr/>
      </dsp:nvSpPr>
      <dsp:spPr>
        <a:xfrm>
          <a:off x="0" y="2457744"/>
          <a:ext cx="6588691" cy="98125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BB29E-AB47-49AA-9E7A-B938A6135001}">
      <dsp:nvSpPr>
        <dsp:cNvPr id="0" name=""/>
        <dsp:cNvSpPr/>
      </dsp:nvSpPr>
      <dsp:spPr>
        <a:xfrm>
          <a:off x="296829" y="2678526"/>
          <a:ext cx="539690" cy="539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D8E48-36B2-4C1C-875C-D1FAED5ED377}">
      <dsp:nvSpPr>
        <dsp:cNvPr id="0" name=""/>
        <dsp:cNvSpPr/>
      </dsp:nvSpPr>
      <dsp:spPr>
        <a:xfrm>
          <a:off x="1133349" y="2457744"/>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622300">
            <a:lnSpc>
              <a:spcPct val="100000"/>
            </a:lnSpc>
            <a:spcBef>
              <a:spcPct val="0"/>
            </a:spcBef>
            <a:spcAft>
              <a:spcPct val="35000"/>
            </a:spcAft>
            <a:buNone/>
          </a:pPr>
          <a:r>
            <a:rPr lang="en-IN" sz="1400" b="0" i="0" kern="1200" dirty="0"/>
            <a:t>The increased number of endpoints dramatically increases the volumes of data that need to be processed and transporting the data to central locations for processing becomes expensive. </a:t>
          </a:r>
          <a:endParaRPr lang="en-US" sz="1400" kern="1200" dirty="0"/>
        </a:p>
      </dsp:txBody>
      <dsp:txXfrm>
        <a:off x="1133349" y="2457744"/>
        <a:ext cx="5455341" cy="981254"/>
      </dsp:txXfrm>
    </dsp:sp>
    <dsp:sp modelId="{3193596C-FCAA-41C3-867F-7A87A5E29D90}">
      <dsp:nvSpPr>
        <dsp:cNvPr id="0" name=""/>
        <dsp:cNvSpPr/>
      </dsp:nvSpPr>
      <dsp:spPr>
        <a:xfrm>
          <a:off x="0" y="3684312"/>
          <a:ext cx="6588691" cy="98125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87D26-EB34-47F4-B5E1-48223E2D0192}">
      <dsp:nvSpPr>
        <dsp:cNvPr id="0" name=""/>
        <dsp:cNvSpPr/>
      </dsp:nvSpPr>
      <dsp:spPr>
        <a:xfrm>
          <a:off x="296829" y="3905095"/>
          <a:ext cx="539690" cy="539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F81A70-E4D6-43C9-AD49-73EFEBB901F0}">
      <dsp:nvSpPr>
        <dsp:cNvPr id="0" name=""/>
        <dsp:cNvSpPr/>
      </dsp:nvSpPr>
      <dsp:spPr>
        <a:xfrm>
          <a:off x="1133349" y="3684312"/>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622300">
            <a:lnSpc>
              <a:spcPct val="100000"/>
            </a:lnSpc>
            <a:spcBef>
              <a:spcPct val="0"/>
            </a:spcBef>
            <a:spcAft>
              <a:spcPct val="35000"/>
            </a:spcAft>
            <a:buNone/>
          </a:pPr>
          <a:r>
            <a:rPr lang="en-IN" sz="1400" b="0" i="0" kern="1200" dirty="0"/>
            <a:t>At the same time, users want high-quality experiences, best possible application performance, and security across data. </a:t>
          </a:r>
          <a:endParaRPr lang="en-US" sz="1400" kern="1200" dirty="0"/>
        </a:p>
      </dsp:txBody>
      <dsp:txXfrm>
        <a:off x="1133349" y="3684312"/>
        <a:ext cx="5455341" cy="981254"/>
      </dsp:txXfrm>
    </dsp:sp>
    <dsp:sp modelId="{4371F865-265E-4287-BD02-73FDE907758D}">
      <dsp:nvSpPr>
        <dsp:cNvPr id="0" name=""/>
        <dsp:cNvSpPr/>
      </dsp:nvSpPr>
      <dsp:spPr>
        <a:xfrm>
          <a:off x="0" y="4910881"/>
          <a:ext cx="6588691" cy="98125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452C84-A0EF-4B16-ACFD-E38BC344ECD8}">
      <dsp:nvSpPr>
        <dsp:cNvPr id="0" name=""/>
        <dsp:cNvSpPr/>
      </dsp:nvSpPr>
      <dsp:spPr>
        <a:xfrm>
          <a:off x="296829" y="5131663"/>
          <a:ext cx="539690" cy="539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8FC0C6-E304-4799-B14B-473A7A08A4E1}">
      <dsp:nvSpPr>
        <dsp:cNvPr id="0" name=""/>
        <dsp:cNvSpPr/>
      </dsp:nvSpPr>
      <dsp:spPr>
        <a:xfrm>
          <a:off x="1133349" y="4910881"/>
          <a:ext cx="5455341" cy="981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849" tIns="103849" rIns="103849" bIns="103849" numCol="1" spcCol="1270" anchor="ctr" anchorCtr="0">
          <a:noAutofit/>
        </a:bodyPr>
        <a:lstStyle/>
        <a:p>
          <a:pPr marL="0" lvl="0" indent="0" algn="l" defTabSz="622300">
            <a:lnSpc>
              <a:spcPct val="100000"/>
            </a:lnSpc>
            <a:spcBef>
              <a:spcPct val="0"/>
            </a:spcBef>
            <a:spcAft>
              <a:spcPct val="35000"/>
            </a:spcAft>
            <a:buNone/>
          </a:pPr>
          <a:r>
            <a:rPr lang="en-IN" sz="1400" b="0" i="0" kern="1200"/>
            <a:t>To solve these issues, a new service architecture is being introduced: edge computing, which is based on distributing computing capacity to the edge of the network.</a:t>
          </a:r>
          <a:endParaRPr lang="en-US" sz="1400" kern="1200"/>
        </a:p>
      </dsp:txBody>
      <dsp:txXfrm>
        <a:off x="1133349" y="4910881"/>
        <a:ext cx="5455341" cy="9812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47BD0-8415-4017-A74B-5943B82D892A}">
      <dsp:nvSpPr>
        <dsp:cNvPr id="0" name=""/>
        <dsp:cNvSpPr/>
      </dsp:nvSpPr>
      <dsp:spPr>
        <a:xfrm>
          <a:off x="1107626" y="718565"/>
          <a:ext cx="1191585" cy="1191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FF59FA-5C38-4147-B612-01076F29E9AF}">
      <dsp:nvSpPr>
        <dsp:cNvPr id="0" name=""/>
        <dsp:cNvSpPr/>
      </dsp:nvSpPr>
      <dsp:spPr>
        <a:xfrm>
          <a:off x="1153" y="2035462"/>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solidFill>
                <a:schemeClr val="bg2"/>
              </a:solidFill>
            </a:rPr>
            <a:t>Better Performance</a:t>
          </a:r>
        </a:p>
      </dsp:txBody>
      <dsp:txXfrm>
        <a:off x="1153" y="2035462"/>
        <a:ext cx="3404531" cy="510679"/>
      </dsp:txXfrm>
    </dsp:sp>
    <dsp:sp modelId="{153DD733-5F39-47BA-91D5-C2B505AA8887}">
      <dsp:nvSpPr>
        <dsp:cNvPr id="0" name=""/>
        <dsp:cNvSpPr/>
      </dsp:nvSpPr>
      <dsp:spPr>
        <a:xfrm>
          <a:off x="1153" y="2604426"/>
          <a:ext cx="3404531" cy="1028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2"/>
              </a:solidFill>
            </a:rPr>
            <a:t>Lowering the latency between the end user device and a processing and storage unit to get better performance</a:t>
          </a:r>
        </a:p>
      </dsp:txBody>
      <dsp:txXfrm>
        <a:off x="1153" y="2604426"/>
        <a:ext cx="3404531" cy="1028345"/>
      </dsp:txXfrm>
    </dsp:sp>
    <dsp:sp modelId="{4301B1FD-2439-467B-A931-D611898C957E}">
      <dsp:nvSpPr>
        <dsp:cNvPr id="0" name=""/>
        <dsp:cNvSpPr/>
      </dsp:nvSpPr>
      <dsp:spPr>
        <a:xfrm>
          <a:off x="5107950" y="718565"/>
          <a:ext cx="1191585" cy="1191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8831DB-5F60-42C9-B268-A7075655F197}">
      <dsp:nvSpPr>
        <dsp:cNvPr id="0" name=""/>
        <dsp:cNvSpPr/>
      </dsp:nvSpPr>
      <dsp:spPr>
        <a:xfrm>
          <a:off x="4001477" y="2035462"/>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dirty="0">
              <a:solidFill>
                <a:schemeClr val="bg2"/>
              </a:solidFill>
            </a:rPr>
            <a:t>Network Efficiency</a:t>
          </a:r>
        </a:p>
      </dsp:txBody>
      <dsp:txXfrm>
        <a:off x="4001477" y="2035462"/>
        <a:ext cx="3404531" cy="510679"/>
      </dsp:txXfrm>
    </dsp:sp>
    <dsp:sp modelId="{E58D6FD3-25EA-4A7F-91B2-6BDB383F3128}">
      <dsp:nvSpPr>
        <dsp:cNvPr id="0" name=""/>
        <dsp:cNvSpPr/>
      </dsp:nvSpPr>
      <dsp:spPr>
        <a:xfrm>
          <a:off x="4001477" y="2604426"/>
          <a:ext cx="3404531" cy="1028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2"/>
              </a:solidFill>
            </a:rPr>
            <a:t>Implementing edge offloading for greater network efficiency</a:t>
          </a:r>
        </a:p>
      </dsp:txBody>
      <dsp:txXfrm>
        <a:off x="4001477" y="2604426"/>
        <a:ext cx="3404531" cy="1028345"/>
      </dsp:txXfrm>
    </dsp:sp>
    <dsp:sp modelId="{1661F958-7933-435B-983A-8164B93CED46}">
      <dsp:nvSpPr>
        <dsp:cNvPr id="0" name=""/>
        <dsp:cNvSpPr/>
      </dsp:nvSpPr>
      <dsp:spPr>
        <a:xfrm>
          <a:off x="9108274" y="718565"/>
          <a:ext cx="1191585" cy="1191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7A394B-E01D-4C49-AF74-4C3A8127CE67}">
      <dsp:nvSpPr>
        <dsp:cNvPr id="0" name=""/>
        <dsp:cNvSpPr/>
      </dsp:nvSpPr>
      <dsp:spPr>
        <a:xfrm>
          <a:off x="8001802" y="2035462"/>
          <a:ext cx="3404531" cy="510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b="1"/>
          </a:pPr>
          <a:r>
            <a:rPr lang="en-US" sz="2200" kern="1200">
              <a:solidFill>
                <a:schemeClr val="bg2"/>
              </a:solidFill>
            </a:rPr>
            <a:t>Reducing Transport Costs</a:t>
          </a:r>
        </a:p>
      </dsp:txBody>
      <dsp:txXfrm>
        <a:off x="8001802" y="2035462"/>
        <a:ext cx="3404531" cy="510679"/>
      </dsp:txXfrm>
    </dsp:sp>
    <dsp:sp modelId="{6C239397-2245-4830-94BE-D654B76B8A01}">
      <dsp:nvSpPr>
        <dsp:cNvPr id="0" name=""/>
        <dsp:cNvSpPr/>
      </dsp:nvSpPr>
      <dsp:spPr>
        <a:xfrm>
          <a:off x="8001802" y="2604426"/>
          <a:ext cx="3404531" cy="1028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solidFill>
                <a:schemeClr val="bg2"/>
              </a:solidFill>
            </a:rPr>
            <a:t>Performing computations and reducing transport costs</a:t>
          </a:r>
        </a:p>
      </dsp:txBody>
      <dsp:txXfrm>
        <a:off x="8001802" y="2604426"/>
        <a:ext cx="3404531" cy="10283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D15D79-A0A6-44F0-A5E7-094350288F86}">
      <dsp:nvSpPr>
        <dsp:cNvPr id="0" name=""/>
        <dsp:cNvSpPr/>
      </dsp:nvSpPr>
      <dsp:spPr>
        <a:xfrm>
          <a:off x="0" y="531"/>
          <a:ext cx="1051560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B2556F-36D1-4DBD-95F8-0A6D15375C20}">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261101-5A15-448D-A76E-BC6BD2CBC152}">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89000">
            <a:lnSpc>
              <a:spcPct val="100000"/>
            </a:lnSpc>
            <a:spcBef>
              <a:spcPct val="0"/>
            </a:spcBef>
            <a:spcAft>
              <a:spcPct val="35000"/>
            </a:spcAft>
            <a:buNone/>
          </a:pPr>
          <a:r>
            <a:rPr lang="en-US" sz="2000" b="0" i="0" kern="1200" dirty="0"/>
            <a:t>A change in culture and process that emphasizes increased collaboration between teams such as software, developers, IT operations, and other services like quality assurance. </a:t>
          </a:r>
          <a:endParaRPr lang="en-US" sz="2000" kern="1200" dirty="0"/>
        </a:p>
      </dsp:txBody>
      <dsp:txXfrm>
        <a:off x="1435988" y="531"/>
        <a:ext cx="9079611" cy="1243280"/>
      </dsp:txXfrm>
    </dsp:sp>
    <dsp:sp modelId="{F964A314-DC6D-4AAE-BB6E-65C302635451}">
      <dsp:nvSpPr>
        <dsp:cNvPr id="0" name=""/>
        <dsp:cNvSpPr/>
      </dsp:nvSpPr>
      <dsp:spPr>
        <a:xfrm>
          <a:off x="0" y="1554631"/>
          <a:ext cx="1051560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6D2A79-C43A-43ED-80FE-7BF8C8F18BD2}">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AF4AF-845D-4BE2-8B96-A7F2CCA8D19A}">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89000">
            <a:lnSpc>
              <a:spcPct val="100000"/>
            </a:lnSpc>
            <a:spcBef>
              <a:spcPct val="0"/>
            </a:spcBef>
            <a:spcAft>
              <a:spcPct val="35000"/>
            </a:spcAft>
            <a:buNone/>
          </a:pPr>
          <a:r>
            <a:rPr lang="en-US" sz="2000" b="0" i="0" kern="1200" dirty="0"/>
            <a:t>DevOps merges the most effective principles of successful software development with those of effective operations while having increased communication between all teams involved. </a:t>
          </a:r>
          <a:endParaRPr lang="en-US" sz="2000" kern="1200" dirty="0"/>
        </a:p>
      </dsp:txBody>
      <dsp:txXfrm>
        <a:off x="1435988" y="1554631"/>
        <a:ext cx="9079611" cy="1243280"/>
      </dsp:txXfrm>
    </dsp:sp>
    <dsp:sp modelId="{7B0200E6-9892-43FE-A39A-D59B20DCEB67}">
      <dsp:nvSpPr>
        <dsp:cNvPr id="0" name=""/>
        <dsp:cNvSpPr/>
      </dsp:nvSpPr>
      <dsp:spPr>
        <a:xfrm>
          <a:off x="0" y="3108732"/>
          <a:ext cx="10515600" cy="12432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A1D8D-17F7-4319-ABA8-14EBE97B8E04}">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23B02E-3AFD-47C1-A082-0FE4AAAAEA4E}">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889000">
            <a:lnSpc>
              <a:spcPct val="100000"/>
            </a:lnSpc>
            <a:spcBef>
              <a:spcPct val="0"/>
            </a:spcBef>
            <a:spcAft>
              <a:spcPct val="35000"/>
            </a:spcAft>
            <a:buNone/>
          </a:pPr>
          <a:r>
            <a:rPr lang="en-US" sz="2000" b="0" i="0" kern="1200"/>
            <a:t>Breaks down silos among teams, reduces waste, and increases business agility and product reliability.</a:t>
          </a:r>
          <a:endParaRPr lang="en-US" sz="2000" kern="1200"/>
        </a:p>
      </dsp:txBody>
      <dsp:txXfrm>
        <a:off x="1435988" y="3108732"/>
        <a:ext cx="9079611" cy="12432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E8CC8-FB94-744A-A308-8886FF60B138}">
      <dsp:nvSpPr>
        <dsp:cNvPr id="0" name=""/>
        <dsp:cNvSpPr/>
      </dsp:nvSpPr>
      <dsp:spPr>
        <a:xfrm>
          <a:off x="0" y="531"/>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E937C8-3DD0-D146-81E9-31C1DC47775F}">
      <dsp:nvSpPr>
        <dsp:cNvPr id="0" name=""/>
        <dsp:cNvSpPr/>
      </dsp:nvSpPr>
      <dsp:spPr>
        <a:xfrm>
          <a:off x="0" y="531"/>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Iterative</a:t>
          </a:r>
          <a:endParaRPr lang="en-IN" sz="1600" kern="1200" dirty="0">
            <a:solidFill>
              <a:schemeClr val="bg2"/>
            </a:solidFill>
          </a:endParaRPr>
        </a:p>
      </dsp:txBody>
      <dsp:txXfrm>
        <a:off x="0" y="531"/>
        <a:ext cx="1340628" cy="621467"/>
      </dsp:txXfrm>
    </dsp:sp>
    <dsp:sp modelId="{8AC6A32A-139A-304A-9F74-D5EC016E1299}">
      <dsp:nvSpPr>
        <dsp:cNvPr id="0" name=""/>
        <dsp:cNvSpPr/>
      </dsp:nvSpPr>
      <dsp:spPr>
        <a:xfrm>
          <a:off x="1441175" y="28752"/>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This type breaks the working process of DevOps into smaller bits. This </a:t>
          </a:r>
          <a:r>
            <a:rPr lang="en-US" sz="1100" kern="1200" dirty="0"/>
            <a:t>allows tests to be included in the early stages of DevOps and helps with faster error checks.</a:t>
          </a:r>
          <a:endParaRPr lang="en-IN" sz="1100" kern="1200" dirty="0"/>
        </a:p>
      </dsp:txBody>
      <dsp:txXfrm>
        <a:off x="1441175" y="28752"/>
        <a:ext cx="5261966" cy="564419"/>
      </dsp:txXfrm>
    </dsp:sp>
    <dsp:sp modelId="{B6B559DF-E4A8-6A49-B45A-F3B9E7E9AE73}">
      <dsp:nvSpPr>
        <dsp:cNvPr id="0" name=""/>
        <dsp:cNvSpPr/>
      </dsp:nvSpPr>
      <dsp:spPr>
        <a:xfrm>
          <a:off x="1340628" y="593171"/>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D4CFB7-ACD4-CB46-82E5-4B88B4B36521}">
      <dsp:nvSpPr>
        <dsp:cNvPr id="0" name=""/>
        <dsp:cNvSpPr/>
      </dsp:nvSpPr>
      <dsp:spPr>
        <a:xfrm>
          <a:off x="0" y="621999"/>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0DFD9C-DE65-BE4F-BED3-A060ED4EFC9E}">
      <dsp:nvSpPr>
        <dsp:cNvPr id="0" name=""/>
        <dsp:cNvSpPr/>
      </dsp:nvSpPr>
      <dsp:spPr>
        <a:xfrm>
          <a:off x="0" y="621999"/>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Incremental</a:t>
          </a:r>
          <a:endParaRPr lang="en-IN" sz="1600" kern="1200" dirty="0">
            <a:solidFill>
              <a:schemeClr val="bg2"/>
            </a:solidFill>
          </a:endParaRPr>
        </a:p>
      </dsp:txBody>
      <dsp:txXfrm>
        <a:off x="0" y="621999"/>
        <a:ext cx="1340628" cy="621467"/>
      </dsp:txXfrm>
    </dsp:sp>
    <dsp:sp modelId="{FC70E06A-7796-F34A-B105-5FE3AE02DDE3}">
      <dsp:nvSpPr>
        <dsp:cNvPr id="0" name=""/>
        <dsp:cNvSpPr/>
      </dsp:nvSpPr>
      <dsp:spPr>
        <a:xfrm>
          <a:off x="1441175" y="729735"/>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Projects</a:t>
          </a:r>
          <a:r>
            <a:rPr lang="en-US" sz="1100" kern="1200" dirty="0"/>
            <a:t> need to be developed in small and rapid incremental cycles.</a:t>
          </a:r>
          <a:endParaRPr lang="en-IN" sz="1100" kern="1200" dirty="0"/>
        </a:p>
      </dsp:txBody>
      <dsp:txXfrm>
        <a:off x="1441175" y="729735"/>
        <a:ext cx="5261966" cy="564419"/>
      </dsp:txXfrm>
    </dsp:sp>
    <dsp:sp modelId="{3C6E6266-117C-1346-81BF-E9F2A7C29F86}">
      <dsp:nvSpPr>
        <dsp:cNvPr id="0" name=""/>
        <dsp:cNvSpPr/>
      </dsp:nvSpPr>
      <dsp:spPr>
        <a:xfrm>
          <a:off x="1340628" y="1214639"/>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991176-F3A3-9D41-9E08-976D2A90A9AC}">
      <dsp:nvSpPr>
        <dsp:cNvPr id="0" name=""/>
        <dsp:cNvSpPr/>
      </dsp:nvSpPr>
      <dsp:spPr>
        <a:xfrm>
          <a:off x="0" y="1243467"/>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827141-D664-D348-868A-46FCAD24DE56}">
      <dsp:nvSpPr>
        <dsp:cNvPr id="0" name=""/>
        <dsp:cNvSpPr/>
      </dsp:nvSpPr>
      <dsp:spPr>
        <a:xfrm>
          <a:off x="0" y="1243467"/>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Continuous</a:t>
          </a:r>
          <a:endParaRPr lang="en-IN" sz="1600" kern="1200" dirty="0">
            <a:solidFill>
              <a:schemeClr val="bg2"/>
            </a:solidFill>
          </a:endParaRPr>
        </a:p>
      </dsp:txBody>
      <dsp:txXfrm>
        <a:off x="0" y="1243467"/>
        <a:ext cx="1340628" cy="621467"/>
      </dsp:txXfrm>
    </dsp:sp>
    <dsp:sp modelId="{29E5DD48-5F56-BD4B-91BD-88A3C65861E0}">
      <dsp:nvSpPr>
        <dsp:cNvPr id="0" name=""/>
        <dsp:cNvSpPr/>
      </dsp:nvSpPr>
      <dsp:spPr>
        <a:xfrm>
          <a:off x="1441175" y="1271688"/>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Merge the development (testing) and deployment into a single improved and simpler process</a:t>
          </a:r>
          <a:r>
            <a:rPr lang="en-US" sz="1100" kern="1200" dirty="0"/>
            <a:t>.</a:t>
          </a:r>
          <a:endParaRPr lang="en-IN" sz="1100" kern="1200" dirty="0"/>
        </a:p>
      </dsp:txBody>
      <dsp:txXfrm>
        <a:off x="1441175" y="1271688"/>
        <a:ext cx="5261966" cy="564419"/>
      </dsp:txXfrm>
    </dsp:sp>
    <dsp:sp modelId="{2F267E7F-472B-E243-A79A-6E223DFC1EAB}">
      <dsp:nvSpPr>
        <dsp:cNvPr id="0" name=""/>
        <dsp:cNvSpPr/>
      </dsp:nvSpPr>
      <dsp:spPr>
        <a:xfrm>
          <a:off x="1340628" y="1836107"/>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11F7563-377C-EE43-A4EF-62F49BC919E2}">
      <dsp:nvSpPr>
        <dsp:cNvPr id="0" name=""/>
        <dsp:cNvSpPr/>
      </dsp:nvSpPr>
      <dsp:spPr>
        <a:xfrm>
          <a:off x="0" y="1864935"/>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1B6462-3BC4-9C44-BDA7-77FD5745E3B4}">
      <dsp:nvSpPr>
        <dsp:cNvPr id="0" name=""/>
        <dsp:cNvSpPr/>
      </dsp:nvSpPr>
      <dsp:spPr>
        <a:xfrm>
          <a:off x="0" y="1864935"/>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Automated</a:t>
          </a:r>
          <a:endParaRPr lang="en-IN" sz="1600" kern="1200" dirty="0">
            <a:solidFill>
              <a:schemeClr val="bg2"/>
            </a:solidFill>
          </a:endParaRPr>
        </a:p>
      </dsp:txBody>
      <dsp:txXfrm>
        <a:off x="0" y="1864935"/>
        <a:ext cx="1340628" cy="621467"/>
      </dsp:txXfrm>
    </dsp:sp>
    <dsp:sp modelId="{B22F4463-8F6F-9646-BD64-E992E0F5E44D}">
      <dsp:nvSpPr>
        <dsp:cNvPr id="0" name=""/>
        <dsp:cNvSpPr/>
      </dsp:nvSpPr>
      <dsp:spPr>
        <a:xfrm>
          <a:off x="1441175" y="1893155"/>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Everything that can be automated should be automated. This adds speed and precision to the process.</a:t>
          </a:r>
          <a:endParaRPr lang="en-IN" sz="1100" kern="1200" dirty="0">
            <a:solidFill>
              <a:schemeClr val="bg2"/>
            </a:solidFill>
          </a:endParaRPr>
        </a:p>
      </dsp:txBody>
      <dsp:txXfrm>
        <a:off x="1441175" y="1893155"/>
        <a:ext cx="5261966" cy="564419"/>
      </dsp:txXfrm>
    </dsp:sp>
    <dsp:sp modelId="{4C0A12B0-65DD-9C4D-B06D-9477F0123F8A}">
      <dsp:nvSpPr>
        <dsp:cNvPr id="0" name=""/>
        <dsp:cNvSpPr/>
      </dsp:nvSpPr>
      <dsp:spPr>
        <a:xfrm>
          <a:off x="1340628" y="2457575"/>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AA1F4D-7D83-8243-A574-1DF061E43300}">
      <dsp:nvSpPr>
        <dsp:cNvPr id="0" name=""/>
        <dsp:cNvSpPr/>
      </dsp:nvSpPr>
      <dsp:spPr>
        <a:xfrm>
          <a:off x="0" y="2486402"/>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0E578A-6850-3245-AFA5-5DE26899475A}">
      <dsp:nvSpPr>
        <dsp:cNvPr id="0" name=""/>
        <dsp:cNvSpPr/>
      </dsp:nvSpPr>
      <dsp:spPr>
        <a:xfrm>
          <a:off x="0" y="2486402"/>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Self-service</a:t>
          </a:r>
          <a:endParaRPr lang="en-IN" sz="1600" kern="1200" dirty="0">
            <a:solidFill>
              <a:schemeClr val="bg2"/>
            </a:solidFill>
          </a:endParaRPr>
        </a:p>
      </dsp:txBody>
      <dsp:txXfrm>
        <a:off x="0" y="2486402"/>
        <a:ext cx="1340628" cy="621467"/>
      </dsp:txXfrm>
    </dsp:sp>
    <dsp:sp modelId="{34F854EC-2C6A-3448-B101-D05E1F9B7CCE}">
      <dsp:nvSpPr>
        <dsp:cNvPr id="0" name=""/>
        <dsp:cNvSpPr/>
      </dsp:nvSpPr>
      <dsp:spPr>
        <a:xfrm>
          <a:off x="1441175" y="2514623"/>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Every IT engineer should have the same development environment to develop and test projects.</a:t>
          </a:r>
          <a:endParaRPr lang="en-IN" sz="1100" kern="1200" dirty="0">
            <a:solidFill>
              <a:schemeClr val="bg2"/>
            </a:solidFill>
          </a:endParaRPr>
        </a:p>
      </dsp:txBody>
      <dsp:txXfrm>
        <a:off x="1441175" y="2514623"/>
        <a:ext cx="5261966" cy="564419"/>
      </dsp:txXfrm>
    </dsp:sp>
    <dsp:sp modelId="{A0EB9A66-E9CE-B04D-9452-95E134608AB7}">
      <dsp:nvSpPr>
        <dsp:cNvPr id="0" name=""/>
        <dsp:cNvSpPr/>
      </dsp:nvSpPr>
      <dsp:spPr>
        <a:xfrm>
          <a:off x="1340628" y="3079043"/>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60FE62-580F-A646-B4BF-6E7630B2682E}">
      <dsp:nvSpPr>
        <dsp:cNvPr id="0" name=""/>
        <dsp:cNvSpPr/>
      </dsp:nvSpPr>
      <dsp:spPr>
        <a:xfrm>
          <a:off x="0" y="3107870"/>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89E958-2425-A546-AFEE-A3215C602A57}">
      <dsp:nvSpPr>
        <dsp:cNvPr id="0" name=""/>
        <dsp:cNvSpPr/>
      </dsp:nvSpPr>
      <dsp:spPr>
        <a:xfrm>
          <a:off x="0" y="3107870"/>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Collaborative</a:t>
          </a:r>
          <a:endParaRPr lang="en-IN" sz="1600" kern="1200" dirty="0">
            <a:solidFill>
              <a:schemeClr val="bg2"/>
            </a:solidFill>
          </a:endParaRPr>
        </a:p>
      </dsp:txBody>
      <dsp:txXfrm>
        <a:off x="0" y="3107870"/>
        <a:ext cx="1340628" cy="621467"/>
      </dsp:txXfrm>
    </dsp:sp>
    <dsp:sp modelId="{F606CADA-F1D6-BA4C-BC0C-1EE04CE4F0F6}">
      <dsp:nvSpPr>
        <dsp:cNvPr id="0" name=""/>
        <dsp:cNvSpPr/>
      </dsp:nvSpPr>
      <dsp:spPr>
        <a:xfrm>
          <a:off x="1441175" y="3136091"/>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The DevOps team needs to be united, work together, and help each other during the entire DevOps life cycle.</a:t>
          </a:r>
          <a:endParaRPr lang="en-IN" sz="1100" kern="1200" dirty="0">
            <a:solidFill>
              <a:schemeClr val="bg2"/>
            </a:solidFill>
          </a:endParaRPr>
        </a:p>
      </dsp:txBody>
      <dsp:txXfrm>
        <a:off x="1441175" y="3136091"/>
        <a:ext cx="5261966" cy="564419"/>
      </dsp:txXfrm>
    </dsp:sp>
    <dsp:sp modelId="{4CA21B98-C6F3-C547-8B9F-369F135E8169}">
      <dsp:nvSpPr>
        <dsp:cNvPr id="0" name=""/>
        <dsp:cNvSpPr/>
      </dsp:nvSpPr>
      <dsp:spPr>
        <a:xfrm>
          <a:off x="1340628" y="3700511"/>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5856BA-4E94-FC46-B69C-D89D5AE39071}">
      <dsp:nvSpPr>
        <dsp:cNvPr id="0" name=""/>
        <dsp:cNvSpPr/>
      </dsp:nvSpPr>
      <dsp:spPr>
        <a:xfrm>
          <a:off x="0" y="3729338"/>
          <a:ext cx="6703142"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496C4F-4F5F-8B44-B530-E685A9C10729}">
      <dsp:nvSpPr>
        <dsp:cNvPr id="0" name=""/>
        <dsp:cNvSpPr/>
      </dsp:nvSpPr>
      <dsp:spPr>
        <a:xfrm>
          <a:off x="0" y="3729338"/>
          <a:ext cx="1340628"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2"/>
              </a:solidFill>
            </a:rPr>
            <a:t>Holistic</a:t>
          </a:r>
          <a:endParaRPr lang="en-IN" sz="1600" kern="1200" dirty="0">
            <a:solidFill>
              <a:schemeClr val="bg2"/>
            </a:solidFill>
          </a:endParaRPr>
        </a:p>
      </dsp:txBody>
      <dsp:txXfrm>
        <a:off x="0" y="3729338"/>
        <a:ext cx="1340628" cy="621467"/>
      </dsp:txXfrm>
    </dsp:sp>
    <dsp:sp modelId="{56CF0CAD-6DD1-7743-BE4A-8C3C6B54AE15}">
      <dsp:nvSpPr>
        <dsp:cNvPr id="0" name=""/>
        <dsp:cNvSpPr/>
      </dsp:nvSpPr>
      <dsp:spPr>
        <a:xfrm>
          <a:off x="1441175" y="3757559"/>
          <a:ext cx="526196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solidFill>
                <a:schemeClr val="bg2"/>
              </a:solidFill>
            </a:rPr>
            <a:t>The DevOps process needs to be treated as a whole process, rather than just a couple of smaller tasks.</a:t>
          </a:r>
          <a:endParaRPr lang="en-IN" sz="1100" kern="1200" dirty="0">
            <a:solidFill>
              <a:schemeClr val="bg2"/>
            </a:solidFill>
          </a:endParaRPr>
        </a:p>
      </dsp:txBody>
      <dsp:txXfrm>
        <a:off x="1441175" y="3757559"/>
        <a:ext cx="5261966" cy="564419"/>
      </dsp:txXfrm>
    </dsp:sp>
    <dsp:sp modelId="{F6F5596C-F999-A94C-B7FB-0B9B8F0B4127}">
      <dsp:nvSpPr>
        <dsp:cNvPr id="0" name=""/>
        <dsp:cNvSpPr/>
      </dsp:nvSpPr>
      <dsp:spPr>
        <a:xfrm>
          <a:off x="1340628" y="4321978"/>
          <a:ext cx="536251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A635F-AC60-4B45-80A8-F12E46F415F2}" type="datetimeFigureOut">
              <a:rPr lang="en-US" smtClean="0"/>
              <a:t>10/26/20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EBCD25-933F-E44A-9AB4-FFB1D26EE0AB}" type="slidenum">
              <a:rPr lang="en-US" smtClean="0"/>
              <a:t>‹#›</a:t>
            </a:fld>
            <a:endParaRPr lang="en-US"/>
          </a:p>
        </p:txBody>
      </p:sp>
    </p:spTree>
    <p:extLst>
      <p:ext uri="{BB962C8B-B14F-4D97-AF65-F5344CB8AC3E}">
        <p14:creationId xmlns:p14="http://schemas.microsoft.com/office/powerpoint/2010/main" val="170061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redhat.com/en/technologies" TargetMode="External"/><Relationship Id="rId3" Type="http://schemas.openxmlformats.org/officeDocument/2006/relationships/hyperlink" Target="https://aws.amazon.com/vpc/" TargetMode="External"/><Relationship Id="rId7" Type="http://schemas.openxmlformats.org/officeDocument/2006/relationships/hyperlink" Target="https://azure.microsoft.com/en-us/services/cloud-services/"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ibm.com/cloud-computing/us/en/private-cloud.html" TargetMode="External"/><Relationship Id="rId5" Type="http://schemas.openxmlformats.org/officeDocument/2006/relationships/hyperlink" Target="http://content.dell.com/us/en/enterprise/dell-cloud-computing.aspx?" TargetMode="External"/><Relationship Id="rId4" Type="http://schemas.openxmlformats.org/officeDocument/2006/relationships/hyperlink" Target="http://www.cisco.com/en/US/netsol/ns983/index.html#~Overview" TargetMode="External"/><Relationship Id="rId9" Type="http://schemas.openxmlformats.org/officeDocument/2006/relationships/hyperlink" Target="https://cloud.vmware.com/#privateclou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evnetsandbox.cisco.com/RM/Diagram/Index/be51af73-c9e9-4af7-89d2-42c1c71e1f09?diagramType=Topology"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EBCD25-933F-E44A-9AB4-FFB1D26EE0AB}" type="slidenum">
              <a:rPr lang="en-US" smtClean="0"/>
              <a:t>1</a:t>
            </a:fld>
            <a:endParaRPr lang="en-US"/>
          </a:p>
        </p:txBody>
      </p:sp>
    </p:spTree>
    <p:extLst>
      <p:ext uri="{BB962C8B-B14F-4D97-AF65-F5344CB8AC3E}">
        <p14:creationId xmlns:p14="http://schemas.microsoft.com/office/powerpoint/2010/main" val="1544941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10</a:t>
            </a:fld>
            <a:endParaRPr lang="en-US"/>
          </a:p>
        </p:txBody>
      </p:sp>
    </p:spTree>
    <p:extLst>
      <p:ext uri="{BB962C8B-B14F-4D97-AF65-F5344CB8AC3E}">
        <p14:creationId xmlns:p14="http://schemas.microsoft.com/office/powerpoint/2010/main" val="55513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AEDACB9-B889-4B39-9F13-E2B3D6DF3682}" type="slidenum">
              <a:rPr lang="en-US"/>
              <a:pPr/>
              <a:t>11</a:t>
            </a:fld>
            <a:endParaRPr lang="en-US"/>
          </a:p>
        </p:txBody>
      </p:sp>
      <p:sp>
        <p:nvSpPr>
          <p:cNvPr id="82946" name="Slide Image Placeholder 1"/>
          <p:cNvSpPr>
            <a:spLocks noGrp="1" noRot="1" noChangeAspect="1" noTextEdit="1"/>
          </p:cNvSpPr>
          <p:nvPr>
            <p:ph type="sldImg"/>
          </p:nvPr>
        </p:nvSpPr>
        <p:spPr>
          <a:xfrm>
            <a:off x="-33338" y="239713"/>
            <a:ext cx="6980238" cy="3927475"/>
          </a:xfrm>
          <a:ln/>
        </p:spPr>
      </p:sp>
      <p:sp>
        <p:nvSpPr>
          <p:cNvPr id="82947" name="Notes Placeholder 2"/>
          <p:cNvSpPr>
            <a:spLocks noGrp="1"/>
          </p:cNvSpPr>
          <p:nvPr>
            <p:ph type="body" idx="1"/>
          </p:nvPr>
        </p:nvSpPr>
        <p:spPr>
          <a:xfrm>
            <a:off x="750888" y="4306888"/>
            <a:ext cx="5351462" cy="4181475"/>
          </a:xfrm>
        </p:spPr>
        <p:txBody>
          <a:bodyPr lIns="93793" tIns="49202" rIns="93793" bIns="49202"/>
          <a:lstStyle/>
          <a:p>
            <a:pPr marL="112713" indent="-112713" defTabSz="1020763"/>
            <a:endParaRPr lang="en-US" dirty="0"/>
          </a:p>
        </p:txBody>
      </p:sp>
      <p:sp>
        <p:nvSpPr>
          <p:cNvPr id="82948" name="Slide Number Placeholder 3"/>
          <p:cNvSpPr txBox="1">
            <a:spLocks noGrp="1"/>
          </p:cNvSpPr>
          <p:nvPr/>
        </p:nvSpPr>
        <p:spPr bwMode="auto">
          <a:xfrm>
            <a:off x="5800725" y="8535988"/>
            <a:ext cx="795338" cy="285750"/>
          </a:xfrm>
          <a:prstGeom prst="rect">
            <a:avLst/>
          </a:prstGeom>
          <a:noFill/>
          <a:ln w="9525">
            <a:noFill/>
            <a:miter lim="800000"/>
            <a:headEnd/>
            <a:tailEnd/>
          </a:ln>
        </p:spPr>
        <p:txBody>
          <a:bodyPr lIns="18450" tIns="0" rIns="18450" bIns="0" anchor="b"/>
          <a:lstStyle/>
          <a:p>
            <a:pPr algn="r" defTabSz="885825">
              <a:lnSpc>
                <a:spcPct val="100000"/>
              </a:lnSpc>
            </a:pPr>
            <a:fld id="{D87F2DC4-8072-4FE2-8BC5-76E99CD9E606}" type="slidenum">
              <a:rPr lang="en-US" sz="800"/>
              <a:pPr algn="r" defTabSz="885825">
                <a:lnSpc>
                  <a:spcPct val="100000"/>
                </a:lnSpc>
              </a:pPr>
              <a:t>11</a:t>
            </a:fld>
            <a:endParaRPr lang="en-US" sz="800"/>
          </a:p>
        </p:txBody>
      </p:sp>
    </p:spTree>
    <p:extLst>
      <p:ext uri="{BB962C8B-B14F-4D97-AF65-F5344CB8AC3E}">
        <p14:creationId xmlns:p14="http://schemas.microsoft.com/office/powerpoint/2010/main" val="2378983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12</a:t>
            </a:fld>
            <a:endParaRPr lang="en-US"/>
          </a:p>
        </p:txBody>
      </p:sp>
    </p:spTree>
    <p:extLst>
      <p:ext uri="{BB962C8B-B14F-4D97-AF65-F5344CB8AC3E}">
        <p14:creationId xmlns:p14="http://schemas.microsoft.com/office/powerpoint/2010/main" val="243352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66AA59E-9AD3-4F6B-98BA-8EB39B318164}" type="slidenum">
              <a:rPr lang="en-US"/>
              <a:pPr/>
              <a:t>13</a:t>
            </a:fld>
            <a:endParaRPr lang="en-US" dirty="0"/>
          </a:p>
        </p:txBody>
      </p:sp>
      <p:sp>
        <p:nvSpPr>
          <p:cNvPr id="108546" name="Rectangle 7"/>
          <p:cNvSpPr txBox="1">
            <a:spLocks noGrp="1" noChangeArrowheads="1"/>
          </p:cNvSpPr>
          <p:nvPr/>
        </p:nvSpPr>
        <p:spPr bwMode="auto">
          <a:xfrm>
            <a:off x="3884613" y="8937625"/>
            <a:ext cx="2971800" cy="204788"/>
          </a:xfrm>
          <a:prstGeom prst="rect">
            <a:avLst/>
          </a:prstGeom>
          <a:noFill/>
          <a:ln w="9525">
            <a:noFill/>
            <a:miter lim="800000"/>
            <a:headEnd/>
            <a:tailEnd/>
          </a:ln>
        </p:spPr>
        <p:txBody>
          <a:bodyPr lIns="91435" tIns="45718" rIns="91435" bIns="45718" anchor="b"/>
          <a:lstStyle/>
          <a:p>
            <a:pPr algn="r" eaLnBrk="1" hangingPunct="1">
              <a:lnSpc>
                <a:spcPct val="100000"/>
              </a:lnSpc>
            </a:pPr>
            <a:fld id="{A2C9045D-F782-4436-A58B-58E7F8FB7C55}" type="slidenum">
              <a:rPr lang="en-US" sz="1200"/>
              <a:pPr algn="r" eaLnBrk="1" hangingPunct="1">
                <a:lnSpc>
                  <a:spcPct val="100000"/>
                </a:lnSpc>
              </a:pPr>
              <a:t>13</a:t>
            </a:fld>
            <a:endParaRPr lang="en-US" sz="1200" dirty="0"/>
          </a:p>
        </p:txBody>
      </p:sp>
      <p:sp>
        <p:nvSpPr>
          <p:cNvPr id="108547" name="Slide Image Placeholder 6"/>
          <p:cNvSpPr>
            <a:spLocks noGrp="1" noRot="1" noChangeAspect="1" noTextEdit="1"/>
          </p:cNvSpPr>
          <p:nvPr>
            <p:ph type="sldImg"/>
          </p:nvPr>
        </p:nvSpPr>
        <p:spPr>
          <a:xfrm>
            <a:off x="703263" y="368300"/>
            <a:ext cx="5451475" cy="3067050"/>
          </a:xfrm>
          <a:ln/>
        </p:spPr>
      </p:sp>
      <p:sp>
        <p:nvSpPr>
          <p:cNvPr id="108548" name="Notes Placeholder 8"/>
          <p:cNvSpPr>
            <a:spLocks noGrp="1"/>
          </p:cNvSpPr>
          <p:nvPr>
            <p:ph type="body" idx="1"/>
          </p:nvPr>
        </p:nvSpPr>
        <p:spPr>
          <a:xfrm>
            <a:off x="300040" y="3452814"/>
            <a:ext cx="6257925" cy="5370512"/>
          </a:xfrm>
        </p:spPr>
        <p:txBody>
          <a:bodyPr lIns="91435" tIns="45718" rIns="91435" bIns="45718"/>
          <a:lstStyle/>
          <a:p>
            <a:endParaRPr lang="en-US" dirty="0"/>
          </a:p>
        </p:txBody>
      </p:sp>
    </p:spTree>
    <p:extLst>
      <p:ext uri="{BB962C8B-B14F-4D97-AF65-F5344CB8AC3E}">
        <p14:creationId xmlns:p14="http://schemas.microsoft.com/office/powerpoint/2010/main" val="290503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AWS Direct Connect </a:t>
            </a:r>
          </a:p>
          <a:p>
            <a:r>
              <a:rPr lang="en-IN" sz="1200" b="0" i="0" kern="1200" dirty="0">
                <a:solidFill>
                  <a:schemeClr val="tx1"/>
                </a:solidFill>
                <a:effectLst/>
                <a:latin typeface="+mn-lt"/>
                <a:ea typeface="+mn-ea"/>
                <a:cs typeface="+mn-cs"/>
              </a:rPr>
              <a:t>Microsoft Azure ExpressRoute</a:t>
            </a:r>
          </a:p>
          <a:p>
            <a:r>
              <a:rPr lang="en-IN" sz="1200" b="0" i="0" kern="1200" dirty="0">
                <a:solidFill>
                  <a:schemeClr val="tx1"/>
                </a:solidFill>
                <a:effectLst/>
                <a:latin typeface="+mn-lt"/>
                <a:ea typeface="+mn-ea"/>
                <a:cs typeface="+mn-cs"/>
              </a:rPr>
              <a:t>Google Cloud Interconnect</a:t>
            </a:r>
          </a:p>
          <a:p>
            <a:r>
              <a:rPr lang="en-IN" sz="1200" b="0" i="0" kern="1200" dirty="0">
                <a:solidFill>
                  <a:schemeClr val="tx1"/>
                </a:solidFill>
                <a:effectLst/>
                <a:latin typeface="+mn-lt"/>
                <a:ea typeface="+mn-ea"/>
                <a:cs typeface="+mn-cs"/>
              </a:rPr>
              <a:t>Oracle Cloud </a:t>
            </a:r>
            <a:r>
              <a:rPr lang="en-IN" sz="1200" b="0" i="0" kern="1200" dirty="0" err="1">
                <a:solidFill>
                  <a:schemeClr val="tx1"/>
                </a:solidFill>
                <a:effectLst/>
                <a:latin typeface="+mn-lt"/>
                <a:ea typeface="+mn-ea"/>
                <a:cs typeface="+mn-cs"/>
              </a:rPr>
              <a:t>FastConnect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Alibaba Cloud</a:t>
            </a:r>
            <a:endParaRPr lang="en-US" dirty="0"/>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14</a:t>
            </a:fld>
            <a:endParaRPr lang="en-US"/>
          </a:p>
        </p:txBody>
      </p:sp>
    </p:spTree>
    <p:extLst>
      <p:ext uri="{BB962C8B-B14F-4D97-AF65-F5344CB8AC3E}">
        <p14:creationId xmlns:p14="http://schemas.microsoft.com/office/powerpoint/2010/main" val="1010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AEDACB9-B889-4B39-9F13-E2B3D6DF3682}" type="slidenum">
              <a:rPr lang="en-US"/>
              <a:pPr/>
              <a:t>15</a:t>
            </a:fld>
            <a:endParaRPr lang="en-US"/>
          </a:p>
        </p:txBody>
      </p:sp>
      <p:sp>
        <p:nvSpPr>
          <p:cNvPr id="82946" name="Slide Image Placeholder 1"/>
          <p:cNvSpPr>
            <a:spLocks noGrp="1" noRot="1" noChangeAspect="1" noTextEdit="1"/>
          </p:cNvSpPr>
          <p:nvPr>
            <p:ph type="sldImg"/>
          </p:nvPr>
        </p:nvSpPr>
        <p:spPr>
          <a:xfrm>
            <a:off x="-33338" y="239713"/>
            <a:ext cx="6980238" cy="3927475"/>
          </a:xfrm>
          <a:ln/>
        </p:spPr>
      </p:sp>
      <p:sp>
        <p:nvSpPr>
          <p:cNvPr id="82947" name="Notes Placeholder 2"/>
          <p:cNvSpPr>
            <a:spLocks noGrp="1"/>
          </p:cNvSpPr>
          <p:nvPr>
            <p:ph type="body" idx="1"/>
          </p:nvPr>
        </p:nvSpPr>
        <p:spPr>
          <a:xfrm>
            <a:off x="750888" y="4306888"/>
            <a:ext cx="5351462" cy="4181475"/>
          </a:xfrm>
        </p:spPr>
        <p:txBody>
          <a:bodyPr lIns="93793" tIns="49202" rIns="93793" bIns="49202"/>
          <a:lstStyle/>
          <a:p>
            <a:pPr marL="112713" indent="-112713" defTabSz="1020763"/>
            <a:endParaRPr lang="en-US" dirty="0"/>
          </a:p>
        </p:txBody>
      </p:sp>
      <p:sp>
        <p:nvSpPr>
          <p:cNvPr id="82948" name="Slide Number Placeholder 3"/>
          <p:cNvSpPr txBox="1">
            <a:spLocks noGrp="1"/>
          </p:cNvSpPr>
          <p:nvPr/>
        </p:nvSpPr>
        <p:spPr bwMode="auto">
          <a:xfrm>
            <a:off x="5800725" y="8535988"/>
            <a:ext cx="795338" cy="285750"/>
          </a:xfrm>
          <a:prstGeom prst="rect">
            <a:avLst/>
          </a:prstGeom>
          <a:noFill/>
          <a:ln w="9525">
            <a:noFill/>
            <a:miter lim="800000"/>
            <a:headEnd/>
            <a:tailEnd/>
          </a:ln>
        </p:spPr>
        <p:txBody>
          <a:bodyPr lIns="18450" tIns="0" rIns="18450" bIns="0" anchor="b"/>
          <a:lstStyle/>
          <a:p>
            <a:pPr algn="r" defTabSz="885825">
              <a:lnSpc>
                <a:spcPct val="100000"/>
              </a:lnSpc>
            </a:pPr>
            <a:fld id="{D87F2DC4-8072-4FE2-8BC5-76E99CD9E606}" type="slidenum">
              <a:rPr lang="en-US" sz="800"/>
              <a:pPr algn="r" defTabSz="885825">
                <a:lnSpc>
                  <a:spcPct val="100000"/>
                </a:lnSpc>
              </a:pPr>
              <a:t>15</a:t>
            </a:fld>
            <a:endParaRPr lang="en-US" sz="800"/>
          </a:p>
        </p:txBody>
      </p:sp>
    </p:spTree>
    <p:extLst>
      <p:ext uri="{BB962C8B-B14F-4D97-AF65-F5344CB8AC3E}">
        <p14:creationId xmlns:p14="http://schemas.microsoft.com/office/powerpoint/2010/main" val="94414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u="none" strike="noStrike" kern="1200" dirty="0">
                <a:solidFill>
                  <a:schemeClr val="tx1"/>
                </a:solidFill>
                <a:effectLst/>
                <a:latin typeface="+mn-lt"/>
                <a:ea typeface="+mn-ea"/>
                <a:cs typeface="+mn-cs"/>
                <a:hlinkClick r:id="rId3"/>
              </a:rPr>
              <a:t>Amazon Virtual Private Cloud (Amazon VPC)</a:t>
            </a:r>
            <a:endParaRPr lang="en-IN" sz="1200" b="0" i="0"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4"/>
              </a:rPr>
              <a:t>Cisco Private Cloud solutions</a:t>
            </a:r>
            <a:endParaRPr lang="en-IN" sz="1200" b="0" i="0" u="none" strike="noStrike"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5"/>
              </a:rPr>
              <a:t>Dell Cloud Solutions</a:t>
            </a:r>
            <a:endParaRPr lang="en-IN" sz="1200" b="0" i="0"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6"/>
              </a:rPr>
              <a:t>IBM SmartCloud Foundation</a:t>
            </a:r>
            <a:endParaRPr lang="en-IN" sz="1200" b="0" i="0"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7"/>
              </a:rPr>
              <a:t>Microsoft Private Cloud</a:t>
            </a:r>
            <a:endParaRPr lang="en-IN" sz="1200" b="0" i="0" u="none" strike="noStrike"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8"/>
              </a:rPr>
              <a:t>Red Hat Cloud</a:t>
            </a:r>
            <a:endParaRPr lang="en-IN" sz="1200" b="0" i="0" u="none" strike="noStrike"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hlinkClick r:id="rId9"/>
              </a:rPr>
              <a:t>VMware Private Cloud Computing</a:t>
            </a:r>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16</a:t>
            </a:fld>
            <a:endParaRPr lang="en-US"/>
          </a:p>
        </p:txBody>
      </p:sp>
    </p:spTree>
    <p:extLst>
      <p:ext uri="{BB962C8B-B14F-4D97-AF65-F5344CB8AC3E}">
        <p14:creationId xmlns:p14="http://schemas.microsoft.com/office/powerpoint/2010/main" val="659501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AEDACB9-B889-4B39-9F13-E2B3D6DF3682}" type="slidenum">
              <a:rPr lang="en-US"/>
              <a:pPr/>
              <a:t>17</a:t>
            </a:fld>
            <a:endParaRPr lang="en-US"/>
          </a:p>
        </p:txBody>
      </p:sp>
      <p:sp>
        <p:nvSpPr>
          <p:cNvPr id="82946" name="Slide Image Placeholder 1"/>
          <p:cNvSpPr>
            <a:spLocks noGrp="1" noRot="1" noChangeAspect="1" noTextEdit="1"/>
          </p:cNvSpPr>
          <p:nvPr>
            <p:ph type="sldImg"/>
          </p:nvPr>
        </p:nvSpPr>
        <p:spPr>
          <a:xfrm>
            <a:off x="-33338" y="239713"/>
            <a:ext cx="6980238" cy="3927475"/>
          </a:xfrm>
          <a:ln/>
        </p:spPr>
      </p:sp>
      <p:sp>
        <p:nvSpPr>
          <p:cNvPr id="82947" name="Notes Placeholder 2"/>
          <p:cNvSpPr>
            <a:spLocks noGrp="1"/>
          </p:cNvSpPr>
          <p:nvPr>
            <p:ph type="body" idx="1"/>
          </p:nvPr>
        </p:nvSpPr>
        <p:spPr>
          <a:xfrm>
            <a:off x="750888" y="4306888"/>
            <a:ext cx="5351462" cy="4181475"/>
          </a:xfrm>
        </p:spPr>
        <p:txBody>
          <a:bodyPr lIns="93793" tIns="49202" rIns="93793" bIns="49202"/>
          <a:lstStyle/>
          <a:p>
            <a:pPr marL="112713" indent="-112713" defTabSz="1020763"/>
            <a:endParaRPr lang="en-US" dirty="0"/>
          </a:p>
        </p:txBody>
      </p:sp>
      <p:sp>
        <p:nvSpPr>
          <p:cNvPr id="82948" name="Slide Number Placeholder 3"/>
          <p:cNvSpPr txBox="1">
            <a:spLocks noGrp="1"/>
          </p:cNvSpPr>
          <p:nvPr/>
        </p:nvSpPr>
        <p:spPr bwMode="auto">
          <a:xfrm>
            <a:off x="5800725" y="8535988"/>
            <a:ext cx="795338" cy="285750"/>
          </a:xfrm>
          <a:prstGeom prst="rect">
            <a:avLst/>
          </a:prstGeom>
          <a:noFill/>
          <a:ln w="9525">
            <a:noFill/>
            <a:miter lim="800000"/>
            <a:headEnd/>
            <a:tailEnd/>
          </a:ln>
        </p:spPr>
        <p:txBody>
          <a:bodyPr lIns="18450" tIns="0" rIns="18450" bIns="0" anchor="b"/>
          <a:lstStyle/>
          <a:p>
            <a:pPr algn="r" defTabSz="885825">
              <a:lnSpc>
                <a:spcPct val="100000"/>
              </a:lnSpc>
            </a:pPr>
            <a:fld id="{D87F2DC4-8072-4FE2-8BC5-76E99CD9E606}" type="slidenum">
              <a:rPr lang="en-US" sz="800"/>
              <a:pPr algn="r" defTabSz="885825">
                <a:lnSpc>
                  <a:spcPct val="100000"/>
                </a:lnSpc>
              </a:pPr>
              <a:t>17</a:t>
            </a:fld>
            <a:endParaRPr lang="en-US" sz="800"/>
          </a:p>
        </p:txBody>
      </p:sp>
    </p:spTree>
    <p:extLst>
      <p:ext uri="{BB962C8B-B14F-4D97-AF65-F5344CB8AC3E}">
        <p14:creationId xmlns:p14="http://schemas.microsoft.com/office/powerpoint/2010/main" val="3070415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Amazon Web Services (AWS)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Microsoft Azure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IBM Cloud</a:t>
            </a:r>
            <a:br>
              <a:rPr lang="en-US" dirty="0"/>
            </a:br>
            <a:r>
              <a:rPr lang="en-IN" sz="1200" b="0" i="0" kern="1200" dirty="0">
                <a:solidFill>
                  <a:schemeClr val="tx1"/>
                </a:solidFill>
                <a:effectLst/>
                <a:latin typeface="+mn-lt"/>
                <a:ea typeface="+mn-ea"/>
                <a:cs typeface="+mn-cs"/>
              </a:rPr>
              <a:t>Google Cloud Platform</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VMware Horizon</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Dell EMC</a:t>
            </a:r>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18</a:t>
            </a:fld>
            <a:endParaRPr lang="en-US"/>
          </a:p>
        </p:txBody>
      </p:sp>
    </p:spTree>
    <p:extLst>
      <p:ext uri="{BB962C8B-B14F-4D97-AF65-F5344CB8AC3E}">
        <p14:creationId xmlns:p14="http://schemas.microsoft.com/office/powerpoint/2010/main" val="72749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AEDACB9-B889-4B39-9F13-E2B3D6DF3682}" type="slidenum">
              <a:rPr lang="en-US"/>
              <a:pPr/>
              <a:t>19</a:t>
            </a:fld>
            <a:endParaRPr lang="en-US"/>
          </a:p>
        </p:txBody>
      </p:sp>
      <p:sp>
        <p:nvSpPr>
          <p:cNvPr id="82946" name="Slide Image Placeholder 1"/>
          <p:cNvSpPr>
            <a:spLocks noGrp="1" noRot="1" noChangeAspect="1" noTextEdit="1"/>
          </p:cNvSpPr>
          <p:nvPr>
            <p:ph type="sldImg"/>
          </p:nvPr>
        </p:nvSpPr>
        <p:spPr>
          <a:xfrm>
            <a:off x="-33338" y="239713"/>
            <a:ext cx="6980238" cy="3927475"/>
          </a:xfrm>
          <a:ln/>
        </p:spPr>
      </p:sp>
      <p:sp>
        <p:nvSpPr>
          <p:cNvPr id="82947" name="Notes Placeholder 2"/>
          <p:cNvSpPr>
            <a:spLocks noGrp="1"/>
          </p:cNvSpPr>
          <p:nvPr>
            <p:ph type="body" idx="1"/>
          </p:nvPr>
        </p:nvSpPr>
        <p:spPr>
          <a:xfrm>
            <a:off x="750888" y="4306888"/>
            <a:ext cx="5351462" cy="4181475"/>
          </a:xfrm>
        </p:spPr>
        <p:txBody>
          <a:bodyPr lIns="93793" tIns="49202" rIns="93793" bIns="49202"/>
          <a:lstStyle/>
          <a:p>
            <a:pPr marL="112713" indent="-112713" defTabSz="1020763"/>
            <a:endParaRPr lang="en-US" dirty="0"/>
          </a:p>
        </p:txBody>
      </p:sp>
      <p:sp>
        <p:nvSpPr>
          <p:cNvPr id="82948" name="Slide Number Placeholder 3"/>
          <p:cNvSpPr txBox="1">
            <a:spLocks noGrp="1"/>
          </p:cNvSpPr>
          <p:nvPr/>
        </p:nvSpPr>
        <p:spPr bwMode="auto">
          <a:xfrm>
            <a:off x="5800725" y="8535988"/>
            <a:ext cx="795338" cy="285750"/>
          </a:xfrm>
          <a:prstGeom prst="rect">
            <a:avLst/>
          </a:prstGeom>
          <a:noFill/>
          <a:ln w="9525">
            <a:noFill/>
            <a:miter lim="800000"/>
            <a:headEnd/>
            <a:tailEnd/>
          </a:ln>
        </p:spPr>
        <p:txBody>
          <a:bodyPr lIns="18450" tIns="0" rIns="18450" bIns="0" anchor="b"/>
          <a:lstStyle/>
          <a:p>
            <a:pPr algn="r" defTabSz="885825">
              <a:lnSpc>
                <a:spcPct val="100000"/>
              </a:lnSpc>
            </a:pPr>
            <a:fld id="{D87F2DC4-8072-4FE2-8BC5-76E99CD9E606}" type="slidenum">
              <a:rPr lang="en-US" sz="800"/>
              <a:pPr algn="r" defTabSz="885825">
                <a:lnSpc>
                  <a:spcPct val="100000"/>
                </a:lnSpc>
              </a:pPr>
              <a:t>19</a:t>
            </a:fld>
            <a:endParaRPr lang="en-US" sz="800"/>
          </a:p>
        </p:txBody>
      </p:sp>
    </p:spTree>
    <p:extLst>
      <p:ext uri="{BB962C8B-B14F-4D97-AF65-F5344CB8AC3E}">
        <p14:creationId xmlns:p14="http://schemas.microsoft.com/office/powerpoint/2010/main" val="67463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a:t>
            </a:fld>
            <a:endParaRPr lang="en-US"/>
          </a:p>
        </p:txBody>
      </p:sp>
    </p:spTree>
    <p:extLst>
      <p:ext uri="{BB962C8B-B14F-4D97-AF65-F5344CB8AC3E}">
        <p14:creationId xmlns:p14="http://schemas.microsoft.com/office/powerpoint/2010/main" val="199893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20</a:t>
            </a:fld>
            <a:endParaRPr lang="en-US"/>
          </a:p>
        </p:txBody>
      </p:sp>
    </p:spTree>
    <p:extLst>
      <p:ext uri="{BB962C8B-B14F-4D97-AF65-F5344CB8AC3E}">
        <p14:creationId xmlns:p14="http://schemas.microsoft.com/office/powerpoint/2010/main" val="2534645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effectLst/>
              </a:rPr>
              <a:t>SaaS	</a:t>
            </a:r>
            <a:r>
              <a:rPr lang="en-IN" b="0" dirty="0">
                <a:effectLst/>
              </a:rPr>
              <a:t>Google Apps, Dropbox, Salesforce, Cisco WebEx, Concur, GoToMeeting</a:t>
            </a:r>
          </a:p>
          <a:p>
            <a:r>
              <a:rPr lang="en-IN" b="1" dirty="0">
                <a:effectLst/>
              </a:rPr>
              <a:t>PaaS	</a:t>
            </a:r>
            <a:r>
              <a:rPr lang="en-IN" b="0" dirty="0">
                <a:effectLst/>
              </a:rPr>
              <a:t>Windows Azure, Google App Engine, Apache Stratos, OpenShift</a:t>
            </a:r>
          </a:p>
          <a:p>
            <a:r>
              <a:rPr lang="en-IN" b="1" dirty="0">
                <a:effectLst/>
              </a:rPr>
              <a:t>IaaS	</a:t>
            </a:r>
            <a:r>
              <a:rPr lang="en-IN" b="0" dirty="0">
                <a:effectLst/>
              </a:rPr>
              <a:t>Amazon Web Services (AWS), Microsoft Azure, Google Compute Engine (GCE)</a:t>
            </a:r>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21</a:t>
            </a:fld>
            <a:endParaRPr lang="en-US"/>
          </a:p>
        </p:txBody>
      </p:sp>
    </p:spTree>
    <p:extLst>
      <p:ext uri="{BB962C8B-B14F-4D97-AF65-F5344CB8AC3E}">
        <p14:creationId xmlns:p14="http://schemas.microsoft.com/office/powerpoint/2010/main" val="1468149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EBCD25-933F-E44A-9AB4-FFB1D26EE0AB}" type="slidenum">
              <a:rPr lang="en-US" smtClean="0"/>
              <a:t>22</a:t>
            </a:fld>
            <a:endParaRPr lang="en-US"/>
          </a:p>
        </p:txBody>
      </p:sp>
    </p:spTree>
    <p:extLst>
      <p:ext uri="{BB962C8B-B14F-4D97-AF65-F5344CB8AC3E}">
        <p14:creationId xmlns:p14="http://schemas.microsoft.com/office/powerpoint/2010/main" val="2854041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23</a:t>
            </a:fld>
            <a:endParaRPr lang="en-US"/>
          </a:p>
        </p:txBody>
      </p:sp>
    </p:spTree>
    <p:extLst>
      <p:ext uri="{BB962C8B-B14F-4D97-AF65-F5344CB8AC3E}">
        <p14:creationId xmlns:p14="http://schemas.microsoft.com/office/powerpoint/2010/main" val="1248586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EBCD25-933F-E44A-9AB4-FFB1D26EE0AB}" type="slidenum">
              <a:rPr lang="en-US" smtClean="0"/>
              <a:t>24</a:t>
            </a:fld>
            <a:endParaRPr lang="en-US"/>
          </a:p>
        </p:txBody>
      </p:sp>
    </p:spTree>
    <p:extLst>
      <p:ext uri="{BB962C8B-B14F-4D97-AF65-F5344CB8AC3E}">
        <p14:creationId xmlns:p14="http://schemas.microsoft.com/office/powerpoint/2010/main" val="1305935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 new, more sustainable approach to networking is necessary, with an architecture that is more open and places computing capacity in the best location for a set of services. The end user experience drives the perceived value of your services and is directly related to how the network performs and how the required latency is achieved.</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Low latency creates a good user experience for many types of services. However, low latency is not equivalent to close proximity. A properly designed IP network supports both low latency and optimal economics. In the enterprise environment, the location of an enterprise might be the optimal location for edge computing. Potential locations include metro data </a:t>
            </a:r>
            <a:r>
              <a:rPr lang="en-IN" sz="1200" b="0" i="0" kern="1200" dirty="0" err="1">
                <a:solidFill>
                  <a:schemeClr val="tx1"/>
                </a:solidFill>
                <a:effectLst/>
                <a:latin typeface="+mn-lt"/>
                <a:ea typeface="+mn-ea"/>
                <a:cs typeface="+mn-cs"/>
              </a:rPr>
              <a:t>centers</a:t>
            </a:r>
            <a:r>
              <a:rPr lang="en-IN" sz="1200" b="0" i="0" kern="1200" dirty="0">
                <a:solidFill>
                  <a:schemeClr val="tx1"/>
                </a:solidFill>
                <a:effectLst/>
                <a:latin typeface="+mn-lt"/>
                <a:ea typeface="+mn-ea"/>
                <a:cs typeface="+mn-cs"/>
              </a:rPr>
              <a:t> and repurposed central offices or public exchanges, but not cell sites.</a:t>
            </a:r>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25</a:t>
            </a:fld>
            <a:endParaRPr lang="en-US"/>
          </a:p>
        </p:txBody>
      </p:sp>
    </p:spTree>
    <p:extLst>
      <p:ext uri="{BB962C8B-B14F-4D97-AF65-F5344CB8AC3E}">
        <p14:creationId xmlns:p14="http://schemas.microsoft.com/office/powerpoint/2010/main" val="1329646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101446A-CC88-4564-997C-D572BB6B211F}" type="slidenum">
              <a:rPr lang="en-US"/>
              <a:pPr/>
              <a:t>26</a:t>
            </a:fld>
            <a:endParaRPr lang="en-US"/>
          </a:p>
        </p:txBody>
      </p:sp>
      <p:sp>
        <p:nvSpPr>
          <p:cNvPr id="110594" name="Rectangle 7"/>
          <p:cNvSpPr txBox="1">
            <a:spLocks noGrp="1" noChangeArrowheads="1"/>
          </p:cNvSpPr>
          <p:nvPr/>
        </p:nvSpPr>
        <p:spPr bwMode="auto">
          <a:xfrm>
            <a:off x="3884613" y="8937625"/>
            <a:ext cx="2971800" cy="204788"/>
          </a:xfrm>
          <a:prstGeom prst="rect">
            <a:avLst/>
          </a:prstGeom>
          <a:noFill/>
          <a:ln w="9525">
            <a:noFill/>
            <a:miter lim="800000"/>
            <a:headEnd/>
            <a:tailEnd/>
          </a:ln>
        </p:spPr>
        <p:txBody>
          <a:bodyPr lIns="91435" tIns="45718" rIns="91435" bIns="45718" anchor="b"/>
          <a:lstStyle/>
          <a:p>
            <a:pPr algn="r" eaLnBrk="1" hangingPunct="1">
              <a:lnSpc>
                <a:spcPct val="100000"/>
              </a:lnSpc>
            </a:pPr>
            <a:fld id="{DCBD88E4-3477-4930-B3ED-9A00F0A66712}" type="slidenum">
              <a:rPr lang="en-US" sz="1200"/>
              <a:pPr algn="r" eaLnBrk="1" hangingPunct="1">
                <a:lnSpc>
                  <a:spcPct val="100000"/>
                </a:lnSpc>
              </a:pPr>
              <a:t>26</a:t>
            </a:fld>
            <a:endParaRPr lang="en-US" sz="1200"/>
          </a:p>
        </p:txBody>
      </p:sp>
      <p:sp>
        <p:nvSpPr>
          <p:cNvPr id="110595" name="Rectangle 6"/>
          <p:cNvSpPr>
            <a:spLocks noGrp="1" noRot="1" noChangeAspect="1" noChangeArrowheads="1" noTextEdit="1"/>
          </p:cNvSpPr>
          <p:nvPr>
            <p:ph type="sldImg"/>
          </p:nvPr>
        </p:nvSpPr>
        <p:spPr>
          <a:xfrm>
            <a:off x="703263" y="368300"/>
            <a:ext cx="5451475" cy="3067050"/>
          </a:xfrm>
          <a:ln/>
        </p:spPr>
      </p:sp>
      <p:sp>
        <p:nvSpPr>
          <p:cNvPr id="110596" name="Rectangle 7"/>
          <p:cNvSpPr>
            <a:spLocks noGrp="1" noChangeArrowheads="1"/>
          </p:cNvSpPr>
          <p:nvPr>
            <p:ph type="body" idx="1"/>
          </p:nvPr>
        </p:nvSpPr>
        <p:spPr>
          <a:xfrm>
            <a:off x="300039" y="3452814"/>
            <a:ext cx="6257925" cy="5370512"/>
          </a:xfrm>
        </p:spPr>
        <p:txBody>
          <a:bodyPr lIns="91435" tIns="45718" rIns="91435" bIns="45718"/>
          <a:lstStyle/>
          <a:p>
            <a:r>
              <a:rPr lang="en-IN" sz="1200" b="0" i="0" kern="1200" dirty="0">
                <a:solidFill>
                  <a:schemeClr val="tx1"/>
                </a:solidFill>
                <a:effectLst/>
                <a:latin typeface="+mn-lt"/>
                <a:ea typeface="+mn-ea"/>
                <a:cs typeface="+mn-cs"/>
              </a:rPr>
              <a:t>Three major architectural shifts underpin the emergence of the edge computing network infrastructure:</a:t>
            </a:r>
          </a:p>
          <a:p>
            <a:r>
              <a:rPr lang="en-IN" sz="1200" b="1" i="0" kern="1200" dirty="0">
                <a:solidFill>
                  <a:schemeClr val="tx1"/>
                </a:solidFill>
                <a:effectLst/>
                <a:latin typeface="+mn-lt"/>
                <a:ea typeface="+mn-ea"/>
                <a:cs typeface="+mn-cs"/>
              </a:rPr>
              <a:t>Decomposition:</a:t>
            </a:r>
            <a:r>
              <a:rPr lang="en-IN" sz="1200" b="0" i="0" kern="1200" dirty="0">
                <a:solidFill>
                  <a:schemeClr val="tx1"/>
                </a:solidFill>
                <a:effectLst/>
                <a:latin typeface="+mn-lt"/>
                <a:ea typeface="+mn-ea"/>
                <a:cs typeface="+mn-cs"/>
              </a:rPr>
              <a:t> Network functions are separated (control/</a:t>
            </a:r>
            <a:r>
              <a:rPr lang="en-IN" sz="1200" b="0" i="0" kern="1200" dirty="0" err="1">
                <a:solidFill>
                  <a:schemeClr val="tx1"/>
                </a:solidFill>
                <a:effectLst/>
                <a:latin typeface="+mn-lt"/>
                <a:ea typeface="+mn-ea"/>
                <a:cs typeface="+mn-cs"/>
              </a:rPr>
              <a:t>signaling</a:t>
            </a:r>
            <a:r>
              <a:rPr lang="en-IN" sz="1200" b="0" i="0" kern="1200" dirty="0">
                <a:solidFill>
                  <a:schemeClr val="tx1"/>
                </a:solidFill>
                <a:effectLst/>
                <a:latin typeface="+mn-lt"/>
                <a:ea typeface="+mn-ea"/>
                <a:cs typeface="+mn-cs"/>
              </a:rPr>
              <a:t> and user/data) for optimization of resources.</a:t>
            </a:r>
          </a:p>
          <a:p>
            <a:r>
              <a:rPr lang="en-IN" sz="1200" b="1" i="0" kern="1200" dirty="0">
                <a:solidFill>
                  <a:schemeClr val="tx1"/>
                </a:solidFill>
                <a:effectLst/>
                <a:latin typeface="+mn-lt"/>
                <a:ea typeface="+mn-ea"/>
                <a:cs typeface="+mn-cs"/>
              </a:rPr>
              <a:t>Disaggregation into software and hardware:</a:t>
            </a:r>
            <a:r>
              <a:rPr lang="en-IN" sz="1200" b="0" i="0" kern="1200" dirty="0">
                <a:solidFill>
                  <a:schemeClr val="tx1"/>
                </a:solidFill>
                <a:effectLst/>
                <a:latin typeface="+mn-lt"/>
                <a:ea typeface="+mn-ea"/>
                <a:cs typeface="+mn-cs"/>
              </a:rPr>
              <a:t> Software-centric solutions use off-the-shelf or white-box hardware, which can be procured separately.</a:t>
            </a:r>
          </a:p>
          <a:p>
            <a:r>
              <a:rPr lang="en-IN" sz="1200" b="1" i="0" kern="1200" dirty="0">
                <a:solidFill>
                  <a:schemeClr val="tx1"/>
                </a:solidFill>
                <a:effectLst/>
                <a:latin typeface="+mn-lt"/>
                <a:ea typeface="+mn-ea"/>
                <a:cs typeface="+mn-cs"/>
              </a:rPr>
              <a:t>Infrastructure convergence:</a:t>
            </a:r>
            <a:r>
              <a:rPr lang="en-IN" sz="1200" b="0" i="0" kern="1200" dirty="0">
                <a:solidFill>
                  <a:schemeClr val="tx1"/>
                </a:solidFill>
                <a:effectLst/>
                <a:latin typeface="+mn-lt"/>
                <a:ea typeface="+mn-ea"/>
                <a:cs typeface="+mn-cs"/>
              </a:rPr>
              <a:t> Fixed and mobile networks share a common 5G Core (5GC)-based infrastructure for efficient operational practices.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5G system promotes the emergence of an edge infrastructure that combines decomposed subscriber management from a converged core with the data plane of a wireline access node—for example, DSL access multiplexer/optical line terminal (DSLAM/OLT)—as well as upper layers of the Third Generation Partnership Project (3GPP) radio stack. Edge computing use cases are driven by the need to optimize infrastructure through offloading, better radio, and more bandwidth to fixed and mobile subscribers.</a:t>
            </a:r>
          </a:p>
          <a:p>
            <a:endParaRPr lang="en-IN" sz="12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816656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Instead of focusing on proximity, you can focus on addressing latency requirements. A good IP design can cure latency issues between a centralized metro location and the cell site. The economics are important for the location of the edge in edge computing. You need to consider capital expenditures (CAPEX) and operating expenditures (OPEX) to ensure a good IP network design. An edge server that is closer to the cell site means less IP network growth but more cost (OPEX and CAPEX) for the edge servers because of the larger number of locations that need to be supported. An edge server that is located farther from the cell site means that the operator must deploy more IP network capacity. However, it can lower edge server costs due to the economies of scale of the centralized metro location. The higher network capacity is easily manageable through priority queues on latency-sensitive traffic.</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To determine the location of the edge computing node, consider these questions:</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Can the more efficient location be the customer premises equipment (CPE)?</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Can the more efficient location be located on the customer premises?</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If the edge location is optimally in the network, is there enough low-latency queuing to the endpoint device?</a:t>
            </a:r>
          </a:p>
          <a:p>
            <a:pPr marL="171450" indent="-171450">
              <a:buFont typeface="Arial" panose="020B0604020202020204" pitchFamily="34" charset="0"/>
              <a:buChar char="•"/>
            </a:pPr>
            <a:r>
              <a:rPr lang="en-IN" sz="1200" b="0" i="0" kern="1200" dirty="0">
                <a:solidFill>
                  <a:schemeClr val="tx1"/>
                </a:solidFill>
                <a:effectLst/>
                <a:latin typeface="+mn-lt"/>
                <a:ea typeface="+mn-ea"/>
                <a:cs typeface="+mn-cs"/>
              </a:rPr>
              <a:t>For mobile access use cases, can the locations be mapped to a present or future C-RAN central unit location?</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27</a:t>
            </a:fld>
            <a:endParaRPr lang="en-US"/>
          </a:p>
        </p:txBody>
      </p:sp>
    </p:spTree>
    <p:extLst>
      <p:ext uri="{BB962C8B-B14F-4D97-AF65-F5344CB8AC3E}">
        <p14:creationId xmlns:p14="http://schemas.microsoft.com/office/powerpoint/2010/main" val="2996371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28</a:t>
            </a:fld>
            <a:endParaRPr lang="en-US"/>
          </a:p>
        </p:txBody>
      </p:sp>
    </p:spTree>
    <p:extLst>
      <p:ext uri="{BB962C8B-B14F-4D97-AF65-F5344CB8AC3E}">
        <p14:creationId xmlns:p14="http://schemas.microsoft.com/office/powerpoint/2010/main" val="988854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Though DevOps has primarily focused on development and systems, the principles solve real-world problems that network operators struggle with daily as well.</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Software developers need to write, test, deploy, and improve on their product as quickly and efficiently as possible, but traditionally, deploying these new services comes to a bottleneck as the infrastructure requires configuration changes to accommodate the new service. Sometimes, however, the configuration changes are very minor, and operations risk-mitigation measures can slow deployment to a crawl.</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new model breaks down silos among teams, reduces waste, and increases business agility and product reliability.</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29</a:t>
            </a:fld>
            <a:endParaRPr lang="en-US"/>
          </a:p>
        </p:txBody>
      </p:sp>
    </p:spTree>
    <p:extLst>
      <p:ext uri="{BB962C8B-B14F-4D97-AF65-F5344CB8AC3E}">
        <p14:creationId xmlns:p14="http://schemas.microsoft.com/office/powerpoint/2010/main" val="14367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EBCD25-933F-E44A-9AB4-FFB1D26EE0AB}" type="slidenum">
              <a:rPr lang="en-US" smtClean="0"/>
              <a:t>3</a:t>
            </a:fld>
            <a:endParaRPr lang="en-US"/>
          </a:p>
        </p:txBody>
      </p:sp>
    </p:spTree>
    <p:extLst>
      <p:ext uri="{BB962C8B-B14F-4D97-AF65-F5344CB8AC3E}">
        <p14:creationId xmlns:p14="http://schemas.microsoft.com/office/powerpoint/2010/main" val="3115601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It is also important to note what DevOps is </a:t>
            </a:r>
            <a:r>
              <a:rPr lang="en-IN" sz="1200" b="0" i="1" kern="1200" dirty="0">
                <a:solidFill>
                  <a:schemeClr val="tx1"/>
                </a:solidFill>
                <a:effectLst/>
                <a:latin typeface="+mn-lt"/>
                <a:ea typeface="+mn-ea"/>
                <a:cs typeface="+mn-cs"/>
              </a:rPr>
              <a:t>not</a:t>
            </a:r>
            <a:r>
              <a:rPr lang="en-IN" sz="1200" b="0" i="0" kern="1200" dirty="0">
                <a:solidFill>
                  <a:schemeClr val="tx1"/>
                </a:solidFill>
                <a:effectLst/>
                <a:latin typeface="+mn-lt"/>
                <a:ea typeface="+mn-ea"/>
                <a:cs typeface="+mn-cs"/>
              </a:rPr>
              <a:t>. DevOps is not hardware that can be purchased or a piece of software that can be installed. Though there are software tools that are often used within a DevOps culture, organizations that embrace DevOps are embracing just that—a new culture.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For a movement to be long-lasting and successful, it needs to clearly outline its principles and practices. Prosperous DevOps teams need to keep focusing on those principles and practices rather than just focusing on the infrastructure and tools.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 organization that wants to implement DevOps should compare processes that it currently has with the DevOps principles and see where DevOps practices can add worth.</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30</a:t>
            </a:fld>
            <a:endParaRPr lang="en-US"/>
          </a:p>
        </p:txBody>
      </p:sp>
    </p:spTree>
    <p:extLst>
      <p:ext uri="{BB962C8B-B14F-4D97-AF65-F5344CB8AC3E}">
        <p14:creationId xmlns:p14="http://schemas.microsoft.com/office/powerpoint/2010/main" val="840377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Developers care about application programming interfaces (APIs), libraries, and code. Success is determined by whether the software does the job and meets expectations, and, of course, if it was done on time. However, developers traditionally do not pay as much attention to what happens after the software application goes into a production data </a:t>
            </a:r>
            <a:r>
              <a:rPr lang="en-IN" sz="1200" b="0" i="0" kern="1200" dirty="0" err="1">
                <a:solidFill>
                  <a:schemeClr val="tx1"/>
                </a:solidFill>
                <a:effectLst/>
                <a:latin typeface="+mn-lt"/>
                <a:ea typeface="+mn-ea"/>
                <a:cs typeface="+mn-cs"/>
              </a:rPr>
              <a:t>center</a:t>
            </a:r>
            <a:r>
              <a:rPr lang="en-IN" sz="1200" b="0" i="0" kern="1200" dirty="0">
                <a:solidFill>
                  <a:schemeClr val="tx1"/>
                </a:solidFill>
                <a:effectLst/>
                <a:latin typeface="+mn-lt"/>
                <a:ea typeface="+mn-ea"/>
                <a:cs typeface="+mn-cs"/>
              </a:rPr>
              <a:t>. This issue creates the problem between development and operations.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operations department has rigid change management windows that are used for rolling out new software that is written by developers. Success for operations is a stable environment. The drivers and the definition of success is clearly different between developers and operations. Furthermore, as the business continues to drive the development of new applications, developers continue to write the software under their strict deadlines, but the operations department often finds that it is very difficult to roll out new software because of the backlog of change requests.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figure shows how the "wall of confusion" inadvertently creates silos within an IT organization. One of the primary goals of DevOps is to break down silos and enhance communication between teams. This goal is extremely important for organizations that are seeking to deploy software and services faster and more frequently.</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problem lies in the fact that development and operations are often in completely different, isolated parts of an organization.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Development is trying to serve the business through features and software, and operations is trying to serve the business through stability. The problem is having both work together successfully.</a:t>
            </a:r>
          </a:p>
          <a:p>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31</a:t>
            </a:fld>
            <a:endParaRPr lang="en-US"/>
          </a:p>
        </p:txBody>
      </p:sp>
    </p:spTree>
    <p:extLst>
      <p:ext uri="{BB962C8B-B14F-4D97-AF65-F5344CB8AC3E}">
        <p14:creationId xmlns:p14="http://schemas.microsoft.com/office/powerpoint/2010/main" val="2323482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DevOps uses a practice called automated provisioning to boost the productivity and the solidity of existing operations that utilize enablers like containerization, software-defined networking (SDN), Network Functions Virtualization (NFV), and much more. This practice helps save time and decreases errors when deploying services with automated procedures that do not need human interventions.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To plan, manage, schedule, and control software built in different stages and environments, development teams use the release management process. The goal is to automate whatever you can automate, so DevOps should automate this process as well.</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Continuous build is the first step in the continuous integration and continuous deployment (CI/CD) process. It is an automated build on every check-in, but it does not prove functional integration of the code that has been added or updated yet.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next step is continuous integration (CI), which includes the first step (continuous build) and adds end-to-end integration tests and unit tests to prove the integration of the added code. Each change in code is built and checked by tests and other verifications to detect any integration errors as quickly as possible. The best practice is to implement small changes in code and to version control repositories frequently.</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Continuous delivery (CD) is the final step in this ongoing process. It automates the delivery of software and applications to chosen infrastructure environments. DevOps mostly works in development and testing environments that are different from the production environment (for example, development and testing). CD provides an automated way to push the code changes to production.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Incremental testing is one of many integration tests. It has the advantage that errors are found early and in a smaller collection. This approach makes it easier to detect the root cause of the errors. A test is done after each of the steps. There are many ways to approach this practice (top-down, bottom-up, functional incremental, and so on).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Self-service configuration in DevOps permits developers to deploy applications by themselves at their own pace. This task was previously performed by the IT team. This approach reduces operational costs, increases efficiency, accelerates releases, and reduces the cycle times.</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32</a:t>
            </a:fld>
            <a:endParaRPr lang="en-US"/>
          </a:p>
        </p:txBody>
      </p:sp>
    </p:spTree>
    <p:extLst>
      <p:ext uri="{BB962C8B-B14F-4D97-AF65-F5344CB8AC3E}">
        <p14:creationId xmlns:p14="http://schemas.microsoft.com/office/powerpoint/2010/main" val="946074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When development and operations teams do not work together, they become isolated from each other and sometimes even from the rest of the organization. This practice creates an unproductive environment for the implementation of new applications.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Implementing DevOps to resolve the gap between Dev and Ops is the right idea. However, shifting to DevOps comes with challenges of its own.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Organizations will probably deploy projects, code, and so on, using the DevOps approach, onto existing infrastructure populated with some legacy code. To avoid the manual alternatives of provisioning and </a:t>
            </a:r>
            <a:r>
              <a:rPr lang="en-IN" sz="1200" b="0" i="0" kern="1200" dirty="0" err="1">
                <a:solidFill>
                  <a:schemeClr val="tx1"/>
                </a:solidFill>
                <a:effectLst/>
                <a:latin typeface="+mn-lt"/>
                <a:ea typeface="+mn-ea"/>
                <a:cs typeface="+mn-cs"/>
              </a:rPr>
              <a:t>modeling</a:t>
            </a:r>
            <a:r>
              <a:rPr lang="en-IN" sz="1200" b="0" i="0" kern="1200" dirty="0">
                <a:solidFill>
                  <a:schemeClr val="tx1"/>
                </a:solidFill>
                <a:effectLst/>
                <a:latin typeface="+mn-lt"/>
                <a:ea typeface="+mn-ea"/>
                <a:cs typeface="+mn-cs"/>
              </a:rPr>
              <a:t>, organizations need to provide end users with self-service access to both legacy and new applications in a form of cloud sandbox platform. This ensures that every end user has the same clean environment to work in.</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Secure applications and software are critical. A frequent problem in IT organizations is that security is usually addressed at runtime instead of addressing it as a part of the whole DevOps workflow. It becomes a secondary component of the DevOps life cycle. Often, organizations put security in second place because of the delivery time and a shortage of people working on a project. Whatever the reason may be, organizations should not overlook security, regardless of the situation. The security team should be engaged early in the development and be present at every step of the DevOps workflow. This is the only way to ensure the application or software is secure.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Documentation is one of the least </a:t>
            </a:r>
            <a:r>
              <a:rPr lang="en-IN" sz="1200" b="0" i="0" kern="1200" dirty="0" err="1">
                <a:solidFill>
                  <a:schemeClr val="tx1"/>
                </a:solidFill>
                <a:effectLst/>
                <a:latin typeface="+mn-lt"/>
                <a:ea typeface="+mn-ea"/>
                <a:cs typeface="+mn-cs"/>
              </a:rPr>
              <a:t>favorite</a:t>
            </a:r>
            <a:r>
              <a:rPr lang="en-IN" sz="1200" b="0" i="0" kern="1200" dirty="0">
                <a:solidFill>
                  <a:schemeClr val="tx1"/>
                </a:solidFill>
                <a:effectLst/>
                <a:latin typeface="+mn-lt"/>
                <a:ea typeface="+mn-ea"/>
                <a:cs typeface="+mn-cs"/>
              </a:rPr>
              <a:t> tasks for IT engineers, but when implemented properly, it can be of great value. Source code, design, and user documentation need to be consistent on every platform. A solution can be provided in the form of web pages where documentation is regularly updated and maintained and is accessible to everyone working on the project. Writing documentation also can be automated with the right kind of tools. DevOps-based documentation needs to provide all DevOps teams with a familiar and confident source of information about the project.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Sometimes, organizations implement multiple tools at once, just because they are new. This is also known as the Shiny Object Syndrome. Although new tools can appear very useful at first, they still need to be chosen carefully. Therefore, DevOps tools should be adopted only if and when they are needed. Proper tool management can be very helpful. Adopt only the tools that you need for a specific project, and always keep the focus on your team and goals over the new and shiny tools.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DevOps teams sometimes have issues with executive support. Properly structured teams can function by themselves (almost) unassisted, but they still require help from management, particularly in the early parts of the DevOps life cycle.. Sometimes, teams cannot obtain the right tools, get proper training, or even get adequate support from the leadership. Changes in structure must happen at all positions and include enhanced levels of communication and commitment from everyone. Because there is no single formula to implement DevOps at an organization, management needs to discover the best strategic plan for their team.</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33</a:t>
            </a:fld>
            <a:endParaRPr lang="en-US"/>
          </a:p>
        </p:txBody>
      </p:sp>
    </p:spTree>
    <p:extLst>
      <p:ext uri="{BB962C8B-B14F-4D97-AF65-F5344CB8AC3E}">
        <p14:creationId xmlns:p14="http://schemas.microsoft.com/office/powerpoint/2010/main" val="2888981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34</a:t>
            </a:fld>
            <a:endParaRPr lang="en-US"/>
          </a:p>
        </p:txBody>
      </p:sp>
    </p:spTree>
    <p:extLst>
      <p:ext uri="{BB962C8B-B14F-4D97-AF65-F5344CB8AC3E}">
        <p14:creationId xmlns:p14="http://schemas.microsoft.com/office/powerpoint/2010/main" val="2925224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35</a:t>
            </a:fld>
            <a:endParaRPr lang="en-US"/>
          </a:p>
        </p:txBody>
      </p:sp>
    </p:spTree>
    <p:extLst>
      <p:ext uri="{BB962C8B-B14F-4D97-AF65-F5344CB8AC3E}">
        <p14:creationId xmlns:p14="http://schemas.microsoft.com/office/powerpoint/2010/main" val="314328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36</a:t>
            </a:fld>
            <a:endParaRPr lang="en-US"/>
          </a:p>
        </p:txBody>
      </p:sp>
    </p:spTree>
    <p:extLst>
      <p:ext uri="{BB962C8B-B14F-4D97-AF65-F5344CB8AC3E}">
        <p14:creationId xmlns:p14="http://schemas.microsoft.com/office/powerpoint/2010/main" val="3371123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pipeline can be triggered manually and scheduled or automated with a commit by a DevOps engineer. The source code repository notifies the CI/CD tool, which then runs the matching pipeline.</a:t>
            </a:r>
          </a:p>
          <a:p>
            <a:r>
              <a:rPr lang="en-IN" sz="1200" b="0" i="0" kern="1200" dirty="0">
                <a:solidFill>
                  <a:schemeClr val="tx1"/>
                </a:solidFill>
                <a:effectLst/>
                <a:latin typeface="+mn-lt"/>
                <a:ea typeface="+mn-ea"/>
                <a:cs typeface="+mn-cs"/>
              </a:rPr>
              <a:t>A DevOps engineer commits new (or updated) code with the help of Git, which then triggers a CI/CD pipeline. Git is the most commonly used modern-version control system. It has a distributed architecture instead of only a single point for the full version history of software (as was the case with the older-version control systems like Apache Subversion [SVN]).</a:t>
            </a:r>
          </a:p>
          <a:p>
            <a:r>
              <a:rPr lang="en-IN" sz="1200" b="0" i="0" kern="1200" dirty="0">
                <a:solidFill>
                  <a:schemeClr val="tx1"/>
                </a:solidFill>
                <a:effectLst/>
                <a:latin typeface="+mn-lt"/>
                <a:ea typeface="+mn-ea"/>
                <a:cs typeface="+mn-cs"/>
              </a:rPr>
              <a:t>A runnable instance is built during the build stage from the source code, along with all its dependencies that the code needs. Code written in statically typed programming languages (such as C, C++, Java, or Go) needs to be compiled first. Code written in dynamically typed programming languages (such as Python, PHP, and JavaScript) does not require this step. Before the code is first executed, a code analytics tool such as a linter </a:t>
            </a:r>
            <a:r>
              <a:rPr lang="en-IN" sz="1200" b="0" i="0" kern="1200" dirty="0" err="1">
                <a:solidFill>
                  <a:schemeClr val="tx1"/>
                </a:solidFill>
                <a:effectLst/>
                <a:latin typeface="+mn-lt"/>
                <a:ea typeface="+mn-ea"/>
                <a:cs typeface="+mn-cs"/>
              </a:rPr>
              <a:t>analyzes</a:t>
            </a:r>
            <a:r>
              <a:rPr lang="en-IN" sz="1200" b="0" i="0" kern="1200" dirty="0">
                <a:solidFill>
                  <a:schemeClr val="tx1"/>
                </a:solidFill>
                <a:effectLst/>
                <a:latin typeface="+mn-lt"/>
                <a:ea typeface="+mn-ea"/>
                <a:cs typeface="+mn-cs"/>
              </a:rPr>
              <a:t> the source code to signal any errors, bugs, stylistic errors, and suspicious constructs. This process is called static code analytics. If the build stage does not pass for any reason whatsoever, the core configuration of the project needs to be addressed instantly.</a:t>
            </a:r>
          </a:p>
          <a:p>
            <a:r>
              <a:rPr lang="en-IN" sz="1200" b="0" i="0" kern="1200" dirty="0">
                <a:solidFill>
                  <a:schemeClr val="tx1"/>
                </a:solidFill>
                <a:effectLst/>
                <a:latin typeface="+mn-lt"/>
                <a:ea typeface="+mn-ea"/>
                <a:cs typeface="+mn-cs"/>
              </a:rPr>
              <a:t>The next steps in the pipeline process are the test and deploy stages.</a:t>
            </a:r>
          </a:p>
          <a:p>
            <a:br>
              <a:rPr lang="en-IN" dirty="0"/>
            </a:br>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37</a:t>
            </a:fld>
            <a:endParaRPr lang="en-US"/>
          </a:p>
        </p:txBody>
      </p:sp>
    </p:spTree>
    <p:extLst>
      <p:ext uri="{BB962C8B-B14F-4D97-AF65-F5344CB8AC3E}">
        <p14:creationId xmlns:p14="http://schemas.microsoft.com/office/powerpoint/2010/main" val="3906261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To inspect the behaviour of the software, code needs to be validated with different tests. Depending on the scale of the project, the tests can be run either in a single stage or in multiple stages. The first tests should be unit tests, although the developers should test their code as much as they can before they commit it. Unit tests are faster and demand less resources than integration tests. Execute end-to-end tests only after the unit tests are successfully completed. It is important that this stage provides useful and fast feedback. This feedback ensures that the DevOps team is more efficient and needs less time to find any bugs and errors. Note that unit and end-to-end testing also can run in parallel if they do not consume too much time and resources.</a:t>
            </a:r>
          </a:p>
          <a:p>
            <a:r>
              <a:rPr lang="en-IN" sz="1200" b="0" i="0" kern="1200" dirty="0">
                <a:solidFill>
                  <a:schemeClr val="tx1"/>
                </a:solidFill>
                <a:effectLst/>
                <a:latin typeface="+mn-lt"/>
                <a:ea typeface="+mn-ea"/>
                <a:cs typeface="+mn-cs"/>
              </a:rPr>
              <a:t>The deploy stage begins after the pipeline has built a runnable instance of the software that has passed all tests. There can be many different deploy environments, but most pipelines consist of just two:</a:t>
            </a:r>
          </a:p>
          <a:p>
            <a:r>
              <a:rPr lang="en-IN" sz="1200" b="1" i="0" kern="1200" dirty="0">
                <a:solidFill>
                  <a:schemeClr val="tx1"/>
                </a:solidFill>
                <a:effectLst/>
                <a:latin typeface="+mn-lt"/>
                <a:ea typeface="+mn-ea"/>
                <a:cs typeface="+mn-cs"/>
              </a:rPr>
              <a:t>Staging server:</a:t>
            </a:r>
            <a:r>
              <a:rPr lang="en-IN" sz="1200" b="0" i="0" kern="1200" dirty="0">
                <a:solidFill>
                  <a:schemeClr val="tx1"/>
                </a:solidFill>
                <a:effectLst/>
                <a:latin typeface="+mn-lt"/>
                <a:ea typeface="+mn-ea"/>
                <a:cs typeface="+mn-cs"/>
              </a:rPr>
              <a:t> Used by the DevOps team internally</a:t>
            </a:r>
          </a:p>
          <a:p>
            <a:r>
              <a:rPr lang="en-IN" sz="1200" b="1" i="0" kern="1200" dirty="0">
                <a:solidFill>
                  <a:schemeClr val="tx1"/>
                </a:solidFill>
                <a:effectLst/>
                <a:latin typeface="+mn-lt"/>
                <a:ea typeface="+mn-ea"/>
                <a:cs typeface="+mn-cs"/>
              </a:rPr>
              <a:t>Production server:</a:t>
            </a:r>
            <a:r>
              <a:rPr lang="en-IN" sz="1200" b="0" i="0" kern="1200" dirty="0">
                <a:solidFill>
                  <a:schemeClr val="tx1"/>
                </a:solidFill>
                <a:effectLst/>
                <a:latin typeface="+mn-lt"/>
                <a:ea typeface="+mn-ea"/>
                <a:cs typeface="+mn-cs"/>
              </a:rPr>
              <a:t> Used by end users or customers</a:t>
            </a:r>
          </a:p>
          <a:p>
            <a:r>
              <a:rPr lang="en-IN" sz="1200" b="0" i="0" kern="1200" dirty="0">
                <a:solidFill>
                  <a:schemeClr val="tx1"/>
                </a:solidFill>
                <a:effectLst/>
                <a:latin typeface="+mn-lt"/>
                <a:ea typeface="+mn-ea"/>
                <a:cs typeface="+mn-cs"/>
              </a:rPr>
              <a:t>The staging environment is designed to be as close to the real-life production environment as possible. This characteristic enables DevOps to deploy work-in-progress applications or software to staging for additional tests and reviews. The production environment is for the final working product only and should only contain that.</a:t>
            </a:r>
          </a:p>
          <a:p>
            <a:r>
              <a:rPr lang="en-IN" sz="1200" b="0" i="0" kern="1200" dirty="0">
                <a:solidFill>
                  <a:schemeClr val="tx1"/>
                </a:solidFill>
                <a:effectLst/>
                <a:latin typeface="+mn-lt"/>
                <a:ea typeface="+mn-ea"/>
                <a:cs typeface="+mn-cs"/>
              </a:rPr>
              <a:t>Before deployment is finished, the project can be packaged. For example, a Docker image can be built and pushed to the Docker registry, or for open source projects, the whole project can be zipped into a single file for easier downloading. Packaging can be done in multiple stages, from build to deploy, depending on the projects and needs.</a:t>
            </a:r>
          </a:p>
          <a:p>
            <a:r>
              <a:rPr lang="en-IN" sz="1200" b="0" i="0" kern="1200" dirty="0">
                <a:solidFill>
                  <a:schemeClr val="tx1"/>
                </a:solidFill>
                <a:effectLst/>
                <a:latin typeface="+mn-lt"/>
                <a:ea typeface="+mn-ea"/>
                <a:cs typeface="+mn-cs"/>
              </a:rPr>
              <a:t>The deployment to both environments can be automated, but because the production server needs to be handled with extreme caution, many DevOps teams choose to deploy to production manually.</a:t>
            </a:r>
          </a:p>
        </p:txBody>
      </p:sp>
      <p:sp>
        <p:nvSpPr>
          <p:cNvPr id="4" name="Slide Number Placeholder 3"/>
          <p:cNvSpPr>
            <a:spLocks noGrp="1"/>
          </p:cNvSpPr>
          <p:nvPr>
            <p:ph type="sldNum" sz="quarter" idx="5"/>
          </p:nvPr>
        </p:nvSpPr>
        <p:spPr/>
        <p:txBody>
          <a:bodyPr/>
          <a:lstStyle/>
          <a:p>
            <a:fld id="{87EBCD25-933F-E44A-9AB4-FFB1D26EE0AB}" type="slidenum">
              <a:rPr lang="en-US" smtClean="0"/>
              <a:t>38</a:t>
            </a:fld>
            <a:endParaRPr lang="en-US"/>
          </a:p>
        </p:txBody>
      </p:sp>
    </p:spTree>
    <p:extLst>
      <p:ext uri="{BB962C8B-B14F-4D97-AF65-F5344CB8AC3E}">
        <p14:creationId xmlns:p14="http://schemas.microsoft.com/office/powerpoint/2010/main" val="727426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Jenkins is an open source automation server with many plug-ins for the CI/CD pipeline. Jenkins uses a file called </a:t>
            </a:r>
            <a:r>
              <a:rPr lang="en-IN" sz="1200" b="0" i="0" kern="1200" dirty="0" err="1">
                <a:solidFill>
                  <a:schemeClr val="tx1"/>
                </a:solidFill>
                <a:effectLst/>
                <a:latin typeface="+mn-lt"/>
                <a:ea typeface="+mn-ea"/>
                <a:cs typeface="+mn-cs"/>
              </a:rPr>
              <a:t>Jenkinsfile</a:t>
            </a:r>
            <a:r>
              <a:rPr lang="en-IN" sz="1200" b="0" i="0" kern="1200" dirty="0">
                <a:solidFill>
                  <a:schemeClr val="tx1"/>
                </a:solidFill>
                <a:effectLst/>
                <a:latin typeface="+mn-lt"/>
                <a:ea typeface="+mn-ea"/>
                <a:cs typeface="+mn-cs"/>
              </a:rPr>
              <a:t> for the configuration. </a:t>
            </a:r>
            <a:r>
              <a:rPr lang="en-IN" sz="1200" b="0" i="0" kern="1200" dirty="0" err="1">
                <a:solidFill>
                  <a:schemeClr val="tx1"/>
                </a:solidFill>
                <a:effectLst/>
                <a:latin typeface="+mn-lt"/>
                <a:ea typeface="+mn-ea"/>
                <a:cs typeface="+mn-cs"/>
              </a:rPr>
              <a:t>Jenkinsfiles</a:t>
            </a:r>
            <a:r>
              <a:rPr lang="en-IN" sz="1200" b="0" i="0" kern="1200" dirty="0">
                <a:solidFill>
                  <a:schemeClr val="tx1"/>
                </a:solidFill>
                <a:effectLst/>
                <a:latin typeface="+mn-lt"/>
                <a:ea typeface="+mn-ea"/>
                <a:cs typeface="+mn-cs"/>
              </a:rPr>
              <a:t> are written in a programming language called Apache Groovy. Groovy takes the syntax of Java and combines the features of Python (and other scripting languages), such as defining a variable without specifying a type.</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The main difference of Jenkins from GitLab is that the extensions of native functionalities are done with the help of plug-ins, which usually translates to expensive maintenance. GitLab on the other hand is open-core, which means that any changes done to the GitLab codebase are automatically tested and maintained.</a:t>
            </a:r>
          </a:p>
          <a:p>
            <a:endParaRPr lang="en-US" dirty="0"/>
          </a:p>
          <a:p>
            <a:r>
              <a:rPr lang="en-IN" sz="1200" b="0" i="0" kern="1200" dirty="0">
                <a:solidFill>
                  <a:schemeClr val="tx1"/>
                </a:solidFill>
                <a:effectLst/>
                <a:latin typeface="+mn-lt"/>
                <a:ea typeface="+mn-ea"/>
                <a:cs typeface="+mn-cs"/>
              </a:rPr>
              <a:t>GitLab also provides a pipeline as code, which is an upgrade from the GUI type of pipeline. This approach gives DevOps teams more freedom in the pipeline process. It also makes rollbacks much easier, and it provides a built-in lint tool that makes sure the YAML file is valid, as well as version control and audit trails.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 GitLab pipeline consists of:</a:t>
            </a:r>
          </a:p>
          <a:p>
            <a:r>
              <a:rPr lang="en-IN" sz="1200" b="1" i="0" kern="1200" dirty="0">
                <a:solidFill>
                  <a:schemeClr val="tx1"/>
                </a:solidFill>
                <a:effectLst/>
                <a:latin typeface="+mn-lt"/>
                <a:ea typeface="+mn-ea"/>
                <a:cs typeface="+mn-cs"/>
              </a:rPr>
              <a:t>Commit:</a:t>
            </a:r>
            <a:r>
              <a:rPr lang="en-IN" sz="1200" b="0" i="0" kern="1200" dirty="0">
                <a:solidFill>
                  <a:schemeClr val="tx1"/>
                </a:solidFill>
                <a:effectLst/>
                <a:latin typeface="+mn-lt"/>
                <a:ea typeface="+mn-ea"/>
                <a:cs typeface="+mn-cs"/>
              </a:rPr>
              <a:t> A change in the code</a:t>
            </a:r>
          </a:p>
          <a:p>
            <a:r>
              <a:rPr lang="en-IN" sz="1200" b="1" i="0" kern="1200" dirty="0">
                <a:solidFill>
                  <a:schemeClr val="tx1"/>
                </a:solidFill>
                <a:effectLst/>
                <a:latin typeface="+mn-lt"/>
                <a:ea typeface="+mn-ea"/>
                <a:cs typeface="+mn-cs"/>
              </a:rPr>
              <a:t>Job:</a:t>
            </a:r>
            <a:r>
              <a:rPr lang="en-IN" sz="1200" b="0" i="0" kern="1200" dirty="0">
                <a:solidFill>
                  <a:schemeClr val="tx1"/>
                </a:solidFill>
                <a:effectLst/>
                <a:latin typeface="+mn-lt"/>
                <a:ea typeface="+mn-ea"/>
                <a:cs typeface="+mn-cs"/>
              </a:rPr>
              <a:t> Runner instructions</a:t>
            </a:r>
          </a:p>
          <a:p>
            <a:r>
              <a:rPr lang="en-IN" sz="1200" b="1" i="0" kern="1200" dirty="0">
                <a:solidFill>
                  <a:schemeClr val="tx1"/>
                </a:solidFill>
                <a:effectLst/>
                <a:latin typeface="+mn-lt"/>
                <a:ea typeface="+mn-ea"/>
                <a:cs typeface="+mn-cs"/>
              </a:rPr>
              <a:t>Pipeline:</a:t>
            </a:r>
            <a:r>
              <a:rPr lang="en-IN" sz="1200" b="0" i="0" kern="1200" dirty="0">
                <a:solidFill>
                  <a:schemeClr val="tx1"/>
                </a:solidFill>
                <a:effectLst/>
                <a:latin typeface="+mn-lt"/>
                <a:ea typeface="+mn-ea"/>
                <a:cs typeface="+mn-cs"/>
              </a:rPr>
              <a:t> A group of jobs divided into different stages</a:t>
            </a:r>
          </a:p>
          <a:p>
            <a:r>
              <a:rPr lang="en-IN" sz="1200" b="1" i="0" kern="1200" dirty="0">
                <a:solidFill>
                  <a:schemeClr val="tx1"/>
                </a:solidFill>
                <a:effectLst/>
                <a:latin typeface="+mn-lt"/>
                <a:ea typeface="+mn-ea"/>
                <a:cs typeface="+mn-cs"/>
              </a:rPr>
              <a:t>Runner:</a:t>
            </a:r>
            <a:r>
              <a:rPr lang="en-IN" sz="1200" b="0" i="0" kern="1200" dirty="0">
                <a:solidFill>
                  <a:schemeClr val="tx1"/>
                </a:solidFill>
                <a:effectLst/>
                <a:latin typeface="+mn-lt"/>
                <a:ea typeface="+mn-ea"/>
                <a:cs typeface="+mn-cs"/>
              </a:rPr>
              <a:t> A server or agent that implements each job separately, which can spin up or down if needed</a:t>
            </a:r>
          </a:p>
          <a:p>
            <a:r>
              <a:rPr lang="en-IN" sz="1200" b="1" i="0" kern="1200" dirty="0">
                <a:solidFill>
                  <a:schemeClr val="tx1"/>
                </a:solidFill>
                <a:effectLst/>
                <a:latin typeface="+mn-lt"/>
                <a:ea typeface="+mn-ea"/>
                <a:cs typeface="+mn-cs"/>
              </a:rPr>
              <a:t>Stages:</a:t>
            </a:r>
            <a:r>
              <a:rPr lang="en-IN" sz="1200" b="0" i="0" kern="1200" dirty="0">
                <a:solidFill>
                  <a:schemeClr val="tx1"/>
                </a:solidFill>
                <a:effectLst/>
                <a:latin typeface="+mn-lt"/>
                <a:ea typeface="+mn-ea"/>
                <a:cs typeface="+mn-cs"/>
              </a:rPr>
              <a:t> Parts of a job (for example, build or tests). Multiple jobs inside the same stage are executed in parallel.</a:t>
            </a:r>
          </a:p>
          <a:p>
            <a:r>
              <a:rPr lang="en-IN" sz="1200" b="0" i="0" kern="1200" dirty="0">
                <a:solidFill>
                  <a:schemeClr val="tx1"/>
                </a:solidFill>
                <a:effectLst/>
                <a:latin typeface="+mn-lt"/>
                <a:ea typeface="+mn-ea"/>
                <a:cs typeface="+mn-cs"/>
              </a:rPr>
              <a:t>Whenever a build fails at any step of the pipeline, a notification mail is automatically sent to the committer.</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39</a:t>
            </a:fld>
            <a:endParaRPr lang="en-US"/>
          </a:p>
        </p:txBody>
      </p:sp>
    </p:spTree>
    <p:extLst>
      <p:ext uri="{BB962C8B-B14F-4D97-AF65-F5344CB8AC3E}">
        <p14:creationId xmlns:p14="http://schemas.microsoft.com/office/powerpoint/2010/main" val="3542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4</a:t>
            </a:fld>
            <a:endParaRPr lang="en-US"/>
          </a:p>
        </p:txBody>
      </p:sp>
    </p:spTree>
    <p:extLst>
      <p:ext uri="{BB962C8B-B14F-4D97-AF65-F5344CB8AC3E}">
        <p14:creationId xmlns:p14="http://schemas.microsoft.com/office/powerpoint/2010/main" val="40428425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40</a:t>
            </a:fld>
            <a:endParaRPr lang="en-US"/>
          </a:p>
        </p:txBody>
      </p:sp>
    </p:spTree>
    <p:extLst>
      <p:ext uri="{BB962C8B-B14F-4D97-AF65-F5344CB8AC3E}">
        <p14:creationId xmlns:p14="http://schemas.microsoft.com/office/powerpoint/2010/main" val="2013958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Getting Started with Bash</a:t>
            </a:r>
          </a:p>
          <a:p>
            <a:r>
              <a:rPr lang="en-IN" sz="1200" b="1" i="0" kern="1200" dirty="0">
                <a:solidFill>
                  <a:schemeClr val="tx1"/>
                </a:solidFill>
                <a:effectLst/>
                <a:latin typeface="+mn-lt"/>
                <a:ea typeface="+mn-ea"/>
                <a:cs typeface="+mn-cs"/>
              </a:rPr>
              <a:t>File Management with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Directory Navigation with Bash</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i="0" kern="1200" dirty="0">
                <a:solidFill>
                  <a:schemeClr val="tx1"/>
                </a:solidFill>
                <a:effectLst/>
                <a:latin typeface="+mn-lt"/>
                <a:ea typeface="+mn-ea"/>
                <a:cs typeface="+mn-cs"/>
              </a:rPr>
              <a:t>Environmental Variables with Bash</a:t>
            </a:r>
          </a:p>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41</a:t>
            </a:fld>
            <a:endParaRPr lang="en-US"/>
          </a:p>
        </p:txBody>
      </p:sp>
    </p:spTree>
    <p:extLst>
      <p:ext uri="{BB962C8B-B14F-4D97-AF65-F5344CB8AC3E}">
        <p14:creationId xmlns:p14="http://schemas.microsoft.com/office/powerpoint/2010/main" val="3932233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42</a:t>
            </a:fld>
            <a:endParaRPr lang="en-US"/>
          </a:p>
        </p:txBody>
      </p:sp>
    </p:spTree>
    <p:extLst>
      <p:ext uri="{BB962C8B-B14F-4D97-AF65-F5344CB8AC3E}">
        <p14:creationId xmlns:p14="http://schemas.microsoft.com/office/powerpoint/2010/main" val="18993761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kern="1200">
                <a:solidFill>
                  <a:schemeClr val="tx1"/>
                </a:solidFill>
                <a:effectLst/>
                <a:latin typeface="+mn-lt"/>
                <a:ea typeface="+mn-ea"/>
                <a:cs typeface="+mn-cs"/>
              </a:rPr>
              <a:t>DevNet</a:t>
            </a:r>
            <a:r>
              <a:rPr lang="en-IN" sz="1200" b="0" i="0" kern="1200" dirty="0">
                <a:solidFill>
                  <a:schemeClr val="tx1"/>
                </a:solidFill>
                <a:effectLst/>
                <a:latin typeface="+mn-lt"/>
                <a:ea typeface="+mn-ea"/>
                <a:cs typeface="+mn-cs"/>
              </a:rPr>
              <a:t> Sandbox Labs/CICD Pipeline/CICD Pipeline</a:t>
            </a:r>
            <a:br>
              <a:rPr lang="en-IN" dirty="0">
                <a:hlinkClick r:id="rId3"/>
              </a:rPr>
            </a:br>
            <a:r>
              <a:rPr lang="en-IN" dirty="0">
                <a:hlinkClick r:id="rId3"/>
              </a:rPr>
              <a:t>https://devnetsandbox.cisco.com/RM/Diagram/Index/be51af73-c9e9-4af7-89d2-42c1c71e1f09?diagramType=Topology</a:t>
            </a:r>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43</a:t>
            </a:fld>
            <a:endParaRPr lang="en-US"/>
          </a:p>
        </p:txBody>
      </p:sp>
    </p:spTree>
    <p:extLst>
      <p:ext uri="{BB962C8B-B14F-4D97-AF65-F5344CB8AC3E}">
        <p14:creationId xmlns:p14="http://schemas.microsoft.com/office/powerpoint/2010/main" val="31350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5</a:t>
            </a:fld>
            <a:endParaRPr lang="en-US"/>
          </a:p>
        </p:txBody>
      </p:sp>
    </p:spTree>
    <p:extLst>
      <p:ext uri="{BB962C8B-B14F-4D97-AF65-F5344CB8AC3E}">
        <p14:creationId xmlns:p14="http://schemas.microsoft.com/office/powerpoint/2010/main" val="49122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6</a:t>
            </a:fld>
            <a:endParaRPr lang="en-US"/>
          </a:p>
        </p:txBody>
      </p:sp>
    </p:spTree>
    <p:extLst>
      <p:ext uri="{BB962C8B-B14F-4D97-AF65-F5344CB8AC3E}">
        <p14:creationId xmlns:p14="http://schemas.microsoft.com/office/powerpoint/2010/main" val="338064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7</a:t>
            </a:fld>
            <a:endParaRPr lang="en-US"/>
          </a:p>
        </p:txBody>
      </p:sp>
    </p:spTree>
    <p:extLst>
      <p:ext uri="{BB962C8B-B14F-4D97-AF65-F5344CB8AC3E}">
        <p14:creationId xmlns:p14="http://schemas.microsoft.com/office/powerpoint/2010/main" val="387422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BCD25-933F-E44A-9AB4-FFB1D26EE0AB}" type="slidenum">
              <a:rPr lang="en-US" smtClean="0"/>
              <a:t>8</a:t>
            </a:fld>
            <a:endParaRPr lang="en-US"/>
          </a:p>
        </p:txBody>
      </p:sp>
    </p:spTree>
    <p:extLst>
      <p:ext uri="{BB962C8B-B14F-4D97-AF65-F5344CB8AC3E}">
        <p14:creationId xmlns:p14="http://schemas.microsoft.com/office/powerpoint/2010/main" val="1459418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EBCD25-933F-E44A-9AB4-FFB1D26EE0AB}" type="slidenum">
              <a:rPr lang="en-US" smtClean="0"/>
              <a:t>9</a:t>
            </a:fld>
            <a:endParaRPr lang="en-US"/>
          </a:p>
        </p:txBody>
      </p:sp>
    </p:spTree>
    <p:extLst>
      <p:ext uri="{BB962C8B-B14F-4D97-AF65-F5344CB8AC3E}">
        <p14:creationId xmlns:p14="http://schemas.microsoft.com/office/powerpoint/2010/main" val="5825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9984-2DF1-4041-9540-886A665889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5EFC462-C0CF-8843-8AA2-9D8869AB89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5FE47F2-F7A5-3A4A-A023-00F2F7154764}"/>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A040262E-E318-CE42-8DBD-75F442912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698C8-6C5B-8E46-9D1C-871D1FF760B9}"/>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232821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970E8-1D6F-014F-8968-0A6CBCFBC5C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C1918B-DE86-2C48-BC64-C3A910CFAB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82FFA82-643C-BD43-AEE0-328590E50BF9}"/>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4DD07254-DC8E-784D-8A99-7C3F49568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CDC4F-0E82-8348-95AB-B4724B4E4522}"/>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200908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DE3B0F-D20A-E44B-988C-EAA1953800D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39469AB-14F9-2841-BC63-B1F236C148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9B8220-2F35-EE46-A7DC-15358DC66159}"/>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337FA145-BD43-D242-B6E5-D46B5A1C79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C4703-FFA3-6C47-8413-E82315EE72D4}"/>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1146222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Freeform 6">
            <a:extLst>
              <a:ext uri="{FF2B5EF4-FFF2-40B4-BE49-F238E27FC236}">
                <a16:creationId xmlns:a16="http://schemas.microsoft.com/office/drawing/2014/main" id="{66651854-3E9D-3744-B697-F78506784448}"/>
              </a:ext>
            </a:extLst>
          </p:cNvPr>
          <p:cNvSpPr>
            <a:spLocks noChangeAspect="1" noEditPoints="1"/>
          </p:cNvSpPr>
          <p:nvPr userDrawn="1"/>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3197628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1845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82729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3">
            <a:extLst>
              <a:ext uri="{FF2B5EF4-FFF2-40B4-BE49-F238E27FC236}">
                <a16:creationId xmlns:a16="http://schemas.microsoft.com/office/drawing/2014/main" id="{2174CE14-8A11-2B41-A03B-2BF00F62FC93}"/>
              </a:ext>
            </a:extLst>
          </p:cNvPr>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Tree>
    <p:extLst>
      <p:ext uri="{BB962C8B-B14F-4D97-AF65-F5344CB8AC3E}">
        <p14:creationId xmlns:p14="http://schemas.microsoft.com/office/powerpoint/2010/main" val="1111420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633410187"/>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451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Half_Page_Blue_Blank">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kern="1200" spc="27" baseline="0" dirty="0">
                <a:solidFill>
                  <a:schemeClr val="tx2">
                    <a:alpha val="60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483246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8" name="Freeform 6">
            <a:extLst>
              <a:ext uri="{FF2B5EF4-FFF2-40B4-BE49-F238E27FC236}">
                <a16:creationId xmlns:a16="http://schemas.microsoft.com/office/drawing/2014/main" id="{66651854-3E9D-3744-B697-F78506784448}"/>
              </a:ext>
            </a:extLst>
          </p:cNvPr>
          <p:cNvSpPr>
            <a:spLocks noChangeAspect="1" noEditPoints="1"/>
          </p:cNvSpPr>
          <p:nvPr/>
        </p:nvSpPr>
        <p:spPr bwMode="auto">
          <a:xfrm>
            <a:off x="625995" y="521745"/>
            <a:ext cx="1060704"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Tree>
    <p:extLst>
      <p:ext uri="{BB962C8B-B14F-4D97-AF65-F5344CB8AC3E}">
        <p14:creationId xmlns:p14="http://schemas.microsoft.com/office/powerpoint/2010/main" val="2428482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876F-FE14-4E4E-97B4-C755AE34906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9FBA539-FCCE-AC48-865B-36B66BDAF18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40814C-7142-3F44-8019-B2C5C6046BE2}"/>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5E92F2AA-A5EA-5D4B-8928-56861433AC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666B6-15F4-2248-A123-B0B3BC356459}"/>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25123935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3">
            <a:extLst>
              <a:ext uri="{FF2B5EF4-FFF2-40B4-BE49-F238E27FC236}">
                <a16:creationId xmlns:a16="http://schemas.microsoft.com/office/drawing/2014/main" id="{2174CE14-8A11-2B41-A03B-2BF00F62FC93}"/>
              </a:ext>
            </a:extLst>
          </p:cNvPr>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Tree>
    <p:extLst>
      <p:ext uri="{BB962C8B-B14F-4D97-AF65-F5344CB8AC3E}">
        <p14:creationId xmlns:p14="http://schemas.microsoft.com/office/powerpoint/2010/main" val="1830621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3">
            <a:extLst>
              <a:ext uri="{FF2B5EF4-FFF2-40B4-BE49-F238E27FC236}">
                <a16:creationId xmlns:a16="http://schemas.microsoft.com/office/drawing/2014/main" id="{9EFC08FC-0DC3-554A-9D27-FDBE6720D32A}"/>
              </a:ext>
            </a:extLst>
          </p:cNvPr>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Tree>
    <p:extLst>
      <p:ext uri="{BB962C8B-B14F-4D97-AF65-F5344CB8AC3E}">
        <p14:creationId xmlns:p14="http://schemas.microsoft.com/office/powerpoint/2010/main" val="3561219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2"/>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GB"/>
              <a:t>Click to edit Master title style</a:t>
            </a:r>
            <a:endParaRPr lang="en-US" dirty="0"/>
          </a:p>
        </p:txBody>
      </p:sp>
      <p:sp>
        <p:nvSpPr>
          <p:cNvPr id="6" name="Rectangle 5">
            <a:extLst>
              <a:ext uri="{FF2B5EF4-FFF2-40B4-BE49-F238E27FC236}">
                <a16:creationId xmlns:a16="http://schemas.microsoft.com/office/drawing/2014/main" id="{91C13380-BF0B-3048-AE9D-9C032750AB7D}"/>
              </a:ext>
            </a:extLst>
          </p:cNvPr>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Tree>
    <p:extLst>
      <p:ext uri="{BB962C8B-B14F-4D97-AF65-F5344CB8AC3E}">
        <p14:creationId xmlns:p14="http://schemas.microsoft.com/office/powerpoint/2010/main" val="4019963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2"/>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tx2"/>
                </a:solidFill>
                <a:latin typeface="+mj-lt"/>
                <a:cs typeface="CiscoSans Thin"/>
              </a:defRPr>
            </a:lvl1pPr>
          </a:lstStyle>
          <a:p>
            <a:r>
              <a:rPr lang="en-GB"/>
              <a:t>Click to edit Master title style</a:t>
            </a:r>
            <a:endParaRPr lang="en-US" dirty="0"/>
          </a:p>
        </p:txBody>
      </p:sp>
      <p:sp>
        <p:nvSpPr>
          <p:cNvPr id="6" name="Rectangle 5">
            <a:extLst>
              <a:ext uri="{FF2B5EF4-FFF2-40B4-BE49-F238E27FC236}">
                <a16:creationId xmlns:a16="http://schemas.microsoft.com/office/drawing/2014/main" id="{DC9CA946-420C-0C42-B0CE-8F004647FB82}"/>
              </a:ext>
            </a:extLst>
          </p:cNvPr>
          <p:cNvSpPr/>
          <p:nvPr/>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Tree>
    <p:extLst>
      <p:ext uri="{BB962C8B-B14F-4D97-AF65-F5344CB8AC3E}">
        <p14:creationId xmlns:p14="http://schemas.microsoft.com/office/powerpoint/2010/main" val="3544370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2"/>
                </a:solidFill>
                <a:latin typeface="+mj-lt"/>
                <a:cs typeface="CiscoSans ExtraLight"/>
              </a:defRPr>
            </a:lvl1pPr>
          </a:lstStyle>
          <a:p>
            <a:pPr lvl="0"/>
            <a:r>
              <a:rPr lang="en-GB" noProof="0"/>
              <a:t>Click icon to add picture</a:t>
            </a:r>
            <a:endParaRPr lang="en-US" noProof="0" dirty="0"/>
          </a:p>
        </p:txBody>
      </p:sp>
      <p:sp>
        <p:nvSpPr>
          <p:cNvPr id="6" name="Text Placeholder 2"/>
          <p:cNvSpPr>
            <a:spLocks noGrp="1"/>
          </p:cNvSpPr>
          <p:nvPr>
            <p:ph type="body" sz="quarter" idx="11"/>
          </p:nvPr>
        </p:nvSpPr>
        <p:spPr bwMode="auto">
          <a:xfrm>
            <a:off x="666751" y="5233660"/>
            <a:ext cx="10852149" cy="663195"/>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1143248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tx2"/>
                </a:solidFill>
                <a:latin typeface="+mj-lt"/>
                <a:cs typeface="CiscoSans ExtraLight"/>
              </a:defRPr>
            </a:lvl1pPr>
          </a:lstStyle>
          <a:p>
            <a:pPr lvl="0"/>
            <a:r>
              <a:rPr lang="en-GB" noProof="0"/>
              <a:t>Click icon to add picture</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tx2"/>
                </a:solidFill>
                <a:latin typeface="+mj-lt"/>
              </a:defRPr>
            </a:lvl1pPr>
          </a:lstStyle>
          <a:p>
            <a:pPr lvl="0"/>
            <a:r>
              <a:rPr lang="en-GB"/>
              <a:t>Click to edit Master text styles</a:t>
            </a:r>
          </a:p>
        </p:txBody>
      </p:sp>
    </p:spTree>
    <p:extLst>
      <p:ext uri="{BB962C8B-B14F-4D97-AF65-F5344CB8AC3E}">
        <p14:creationId xmlns:p14="http://schemas.microsoft.com/office/powerpoint/2010/main" val="36522159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2"/>
                </a:solidFill>
                <a:latin typeface="+mj-lt"/>
                <a:cs typeface="CiscoSans ExtraLight"/>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33794708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5"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GB" noProof="0"/>
              <a:t>Click icon to add picture</a:t>
            </a:r>
            <a:endParaRPr lang="en-US" noProof="0" dirty="0"/>
          </a:p>
        </p:txBody>
      </p:sp>
      <p:sp>
        <p:nvSpPr>
          <p:cNvPr id="6" name="Rectangle 5">
            <a:extLst>
              <a:ext uri="{FF2B5EF4-FFF2-40B4-BE49-F238E27FC236}">
                <a16:creationId xmlns:a16="http://schemas.microsoft.com/office/drawing/2014/main" id="{8C2E2AF7-E5ED-E641-AE6D-596FBE296E8E}"/>
              </a:ext>
            </a:extLst>
          </p:cNvPr>
          <p:cNvSpPr/>
          <p:nvPr/>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7" name="Rectangle 6">
            <a:extLst>
              <a:ext uri="{FF2B5EF4-FFF2-40B4-BE49-F238E27FC236}">
                <a16:creationId xmlns:a16="http://schemas.microsoft.com/office/drawing/2014/main" id="{E85DA840-F527-EB43-9E9F-833087EAF0B6}"/>
              </a:ext>
            </a:extLst>
          </p:cNvPr>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2825483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22182237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285345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9AE1-CA17-6B4C-AF5D-4FE07549737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3C2507F-FD89-C342-86C7-00DE5FD0C8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EC9028-CBCE-2640-A9E6-868017296677}"/>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C6DA4138-6F33-1B45-97A1-BD4D86366F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A3EA8-6001-B540-9FDB-47E89A896FD6}"/>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2149432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2341814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809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GB"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13367463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GB"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1212053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GB"/>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GB"/>
              <a:t>Click to edit Master title style</a:t>
            </a:r>
            <a:endParaRPr lang="en-GB" dirty="0"/>
          </a:p>
        </p:txBody>
      </p:sp>
    </p:spTree>
    <p:extLst>
      <p:ext uri="{BB962C8B-B14F-4D97-AF65-F5344CB8AC3E}">
        <p14:creationId xmlns:p14="http://schemas.microsoft.com/office/powerpoint/2010/main" val="26206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10789"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tx2"/>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tx2"/>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tx2"/>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tx2"/>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tx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4267">
                <a:solidFill>
                  <a:schemeClr val="tx2"/>
                </a:solidFill>
              </a:defRPr>
            </a:lvl1pPr>
          </a:lstStyle>
          <a:p>
            <a:pPr lvl="0"/>
            <a:r>
              <a:rPr lang="en-GB"/>
              <a:t>Click to edit Master title style</a:t>
            </a:r>
            <a:endParaRPr lang="en-GB" dirty="0"/>
          </a:p>
        </p:txBody>
      </p:sp>
      <p:sp>
        <p:nvSpPr>
          <p:cNvPr id="8" name="Rectangle 4"/>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7" name="Rectangle 6">
            <a:extLst>
              <a:ext uri="{FF2B5EF4-FFF2-40B4-BE49-F238E27FC236}">
                <a16:creationId xmlns:a16="http://schemas.microsoft.com/office/drawing/2014/main" id="{867C804D-BB74-8D4A-99FD-E8BFDFD08D31}"/>
              </a:ext>
            </a:extLst>
          </p:cNvPr>
          <p:cNvSpPr/>
          <p:nvPr/>
        </p:nvSpPr>
        <p:spPr>
          <a:xfrm>
            <a:off x="-10789"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9" name="Rectangle 4">
            <a:extLst>
              <a:ext uri="{FF2B5EF4-FFF2-40B4-BE49-F238E27FC236}">
                <a16:creationId xmlns:a16="http://schemas.microsoft.com/office/drawing/2014/main" id="{3D7B4841-0D50-914A-B78E-2A20E9E794B6}"/>
              </a:ext>
            </a:extLst>
          </p:cNvPr>
          <p:cNvSpPr>
            <a:spLocks noChangeArrowheads="1"/>
          </p:cNvSpPr>
          <p:nvPr/>
        </p:nvSpPr>
        <p:spPr bwMode="ltGray">
          <a:xfrm>
            <a:off x="636905" y="6322205"/>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468414036"/>
      </p:ext>
    </p:extLst>
  </p:cSld>
  <p:clrMapOvr>
    <a:masterClrMapping/>
  </p:clrMapOvr>
  <p:extLst>
    <p:ext uri="{DCECCB84-F9BA-43D5-87BE-67443E8EF086}">
      <p15:sldGuideLst xmlns:p15="http://schemas.microsoft.com/office/powerpoint/2012/main">
        <p15:guide id="4" pos="288">
          <p15:clr>
            <a:srgbClr val="FBAE40"/>
          </p15:clr>
        </p15:guide>
        <p15:guide id="5" pos="259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Rectangle 4"/>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8" name="Rectangle 7">
            <a:extLst>
              <a:ext uri="{FF2B5EF4-FFF2-40B4-BE49-F238E27FC236}">
                <a16:creationId xmlns:a16="http://schemas.microsoft.com/office/drawing/2014/main" id="{DD6C03D7-2FB5-5B47-A110-F7FC1646A8E4}"/>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latin typeface="+mj-lt"/>
            </a:endParaRPr>
          </a:p>
        </p:txBody>
      </p:sp>
      <p:sp>
        <p:nvSpPr>
          <p:cNvPr id="9" name="Rectangle 4">
            <a:extLst>
              <a:ext uri="{FF2B5EF4-FFF2-40B4-BE49-F238E27FC236}">
                <a16:creationId xmlns:a16="http://schemas.microsoft.com/office/drawing/2014/main" id="{5B5F4B0A-1A63-AD4D-A12A-077854644DAF}"/>
              </a:ext>
            </a:extLst>
          </p:cNvPr>
          <p:cNvSpPr>
            <a:spLocks noChangeArrowheads="1"/>
          </p:cNvSpPr>
          <p:nvPr/>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63324515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4" pos="2675">
          <p15:clr>
            <a:srgbClr val="FBAE40"/>
          </p15:clr>
        </p15:guide>
        <p15:guide id="5" orient="horz" pos="219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tx2"/>
                </a:solidFill>
                <a:latin typeface="+mn-lt"/>
                <a:ea typeface="ＭＳ Ｐゴシック" charset="0"/>
                <a:cs typeface="CiscoSans"/>
              </a:defRPr>
            </a:lvl1pPr>
            <a:lvl2pPr marL="304792" indent="-152396">
              <a:buClr>
                <a:schemeClr val="tx2"/>
              </a:buClr>
              <a:buSzPct val="60000"/>
              <a:defRPr sz="2667">
                <a:solidFill>
                  <a:schemeClr val="tx2"/>
                </a:solidFill>
              </a:defRPr>
            </a:lvl2pPr>
            <a:lvl3pPr marL="457189" indent="-152396">
              <a:buClr>
                <a:schemeClr val="tx2"/>
              </a:buClr>
              <a:buSzPct val="60000"/>
              <a:defRPr sz="2400">
                <a:solidFill>
                  <a:schemeClr val="tx2"/>
                </a:solidFill>
              </a:defRPr>
            </a:lvl3pPr>
            <a:lvl4pPr marL="609585" indent="-165096">
              <a:buClr>
                <a:schemeClr val="tx2"/>
              </a:buClr>
              <a:buSzPct val="60000"/>
              <a:defRPr sz="2133">
                <a:solidFill>
                  <a:schemeClr val="tx2"/>
                </a:solidFill>
              </a:defRPr>
            </a:lvl4pPr>
            <a:lvl5pPr marL="766214" indent="-156629">
              <a:buClr>
                <a:schemeClr val="tx2"/>
              </a:buClr>
              <a:buSzPct val="60000"/>
              <a:defRPr sz="2133">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Rectangle 4"/>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9" name="Rectangle 8">
            <a:extLst>
              <a:ext uri="{FF2B5EF4-FFF2-40B4-BE49-F238E27FC236}">
                <a16:creationId xmlns:a16="http://schemas.microsoft.com/office/drawing/2014/main" id="{00A9596B-E7F3-574E-9B08-45C3FD324A62}"/>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latin typeface="+mj-lt"/>
            </a:endParaRPr>
          </a:p>
        </p:txBody>
      </p:sp>
      <p:sp>
        <p:nvSpPr>
          <p:cNvPr id="10" name="Rectangle 4">
            <a:extLst>
              <a:ext uri="{FF2B5EF4-FFF2-40B4-BE49-F238E27FC236}">
                <a16:creationId xmlns:a16="http://schemas.microsoft.com/office/drawing/2014/main" id="{91EFBFC5-ACD7-6B4C-84C5-0118C6A2DBA2}"/>
              </a:ext>
            </a:extLst>
          </p:cNvPr>
          <p:cNvSpPr>
            <a:spLocks noChangeArrowheads="1"/>
          </p:cNvSpPr>
          <p:nvPr/>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511092635"/>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17774"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r>
              <a:rPr lang="en-GB"/>
              <a:t>Click icon to add picture</a:t>
            </a:r>
            <a:endParaRPr lang="en-US" dirty="0"/>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GB"/>
              <a:t>Click to edit Master text styles</a:t>
            </a:r>
          </a:p>
        </p:txBody>
      </p:sp>
      <p:sp>
        <p:nvSpPr>
          <p:cNvPr id="10" name="Rectangle 4"/>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8" name="Rectangle 7">
            <a:extLst>
              <a:ext uri="{FF2B5EF4-FFF2-40B4-BE49-F238E27FC236}">
                <a16:creationId xmlns:a16="http://schemas.microsoft.com/office/drawing/2014/main" id="{12BA1A0C-282C-1B4E-B241-0058C9E74DEB}"/>
              </a:ext>
            </a:extLst>
          </p:cNvPr>
          <p:cNvSpPr/>
          <p:nvPr/>
        </p:nvSpPr>
        <p:spPr>
          <a:xfrm>
            <a:off x="0" y="0"/>
            <a:ext cx="6124563"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11" name="Rectangle 4">
            <a:extLst>
              <a:ext uri="{FF2B5EF4-FFF2-40B4-BE49-F238E27FC236}">
                <a16:creationId xmlns:a16="http://schemas.microsoft.com/office/drawing/2014/main" id="{F657B103-71ED-8C41-849C-B0084190FDEA}"/>
              </a:ext>
            </a:extLst>
          </p:cNvPr>
          <p:cNvSpPr>
            <a:spLocks noChangeArrowheads="1"/>
          </p:cNvSpPr>
          <p:nvPr/>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30050295"/>
      </p:ext>
    </p:extLst>
  </p:cSld>
  <p:clrMapOvr>
    <a:masterClrMapping/>
  </p:clrMapOvr>
  <p:extLst>
    <p:ext uri="{DCECCB84-F9BA-43D5-87BE-67443E8EF086}">
      <p15:sldGuideLst xmlns:p15="http://schemas.microsoft.com/office/powerpoint/2012/main">
        <p15:guide id="8" orient="horz" pos="1044">
          <p15:clr>
            <a:srgbClr val="FBAE40"/>
          </p15:clr>
        </p15:guide>
        <p15:guide id="9" pos="264">
          <p15:clr>
            <a:srgbClr val="FBAE40"/>
          </p15:clr>
        </p15:guide>
        <p15:guide id="10" orient="horz" pos="2193">
          <p15:clr>
            <a:srgbClr val="FBAE40"/>
          </p15:clr>
        </p15:guide>
        <p15:guide id="11" pos="2675">
          <p15:clr>
            <a:srgbClr val="FBAE40"/>
          </p15:clr>
        </p15:guide>
        <p15:guide id="12" pos="320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07684"/>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r>
              <a:rPr lang="en-GB"/>
              <a:t>Click icon to add picture</a:t>
            </a:r>
            <a:endParaRPr lang="en-US" dirty="0"/>
          </a:p>
        </p:txBody>
      </p:sp>
      <p:sp>
        <p:nvSpPr>
          <p:cNvPr id="8" name="Rectangle 4"/>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D8A587DC-C309-5F4E-88AF-B5DB24452B89}"/>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9" name="Rectangle 4">
            <a:extLst>
              <a:ext uri="{FF2B5EF4-FFF2-40B4-BE49-F238E27FC236}">
                <a16:creationId xmlns:a16="http://schemas.microsoft.com/office/drawing/2014/main" id="{0576A426-7EF0-CE4B-BFA8-5DCE2B23330F}"/>
              </a:ext>
            </a:extLst>
          </p:cNvPr>
          <p:cNvSpPr>
            <a:spLocks noChangeArrowheads="1"/>
          </p:cNvSpPr>
          <p:nvPr/>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56609331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8EE1-7482-0A4E-97A0-137D238993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1A0E70-7F6B-9C41-9C37-063239496D2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A880C1-EA96-D54D-9E8B-73EDF5A0633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C3C2B8C-EF61-1C40-9DEB-579D07DCCB08}"/>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6" name="Footer Placeholder 5">
            <a:extLst>
              <a:ext uri="{FF2B5EF4-FFF2-40B4-BE49-F238E27FC236}">
                <a16:creationId xmlns:a16="http://schemas.microsoft.com/office/drawing/2014/main" id="{0A371E94-CF76-E645-B90A-3DD0E6D2A3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255AAE-B91E-3240-9BBB-6C8927C981EE}"/>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3814458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5" name="Rectangle 4">
            <a:extLst>
              <a:ext uri="{FF2B5EF4-FFF2-40B4-BE49-F238E27FC236}">
                <a16:creationId xmlns:a16="http://schemas.microsoft.com/office/drawing/2014/main" id="{297E478A-D8D2-F14B-B9AE-66C74828B78E}"/>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solidFill>
                <a:schemeClr val="bg1"/>
              </a:solidFill>
            </a:endParaRPr>
          </a:p>
        </p:txBody>
      </p:sp>
      <p:sp>
        <p:nvSpPr>
          <p:cNvPr id="6" name="Rectangle 4">
            <a:extLst>
              <a:ext uri="{FF2B5EF4-FFF2-40B4-BE49-F238E27FC236}">
                <a16:creationId xmlns:a16="http://schemas.microsoft.com/office/drawing/2014/main" id="{ABA3ABBD-28AC-F647-B92D-F5B7F9F45FB4}"/>
              </a:ext>
            </a:extLst>
          </p:cNvPr>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90044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r>
              <a:rPr lang="en-GB"/>
              <a:t>Click icon to add picture</a:t>
            </a:r>
            <a:endParaRPr lang="en-US" dirty="0"/>
          </a:p>
        </p:txBody>
      </p:sp>
      <p:sp>
        <p:nvSpPr>
          <p:cNvPr id="8" name="Rectangle 4"/>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6910C1EB-AF4E-4F40-83A5-BF527E409768}"/>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9" name="Rectangle 4">
            <a:extLst>
              <a:ext uri="{FF2B5EF4-FFF2-40B4-BE49-F238E27FC236}">
                <a16:creationId xmlns:a16="http://schemas.microsoft.com/office/drawing/2014/main" id="{E2CF1839-941F-AD47-A8CA-777FCB1AFCB9}"/>
              </a:ext>
            </a:extLst>
          </p:cNvPr>
          <p:cNvSpPr>
            <a:spLocks noChangeArrowheads="1"/>
          </p:cNvSpPr>
          <p:nvPr/>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6347856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r>
              <a:rPr lang="en-GB"/>
              <a:t>Click icon to add chart</a:t>
            </a:r>
            <a:endParaRPr lang="en-US"/>
          </a:p>
        </p:txBody>
      </p:sp>
      <p:sp>
        <p:nvSpPr>
          <p:cNvPr id="8" name="Rectangle 4"/>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
        <p:nvSpPr>
          <p:cNvPr id="7" name="Rectangle 6">
            <a:extLst>
              <a:ext uri="{FF2B5EF4-FFF2-40B4-BE49-F238E27FC236}">
                <a16:creationId xmlns:a16="http://schemas.microsoft.com/office/drawing/2014/main" id="{A076B8ED-126F-1041-94A6-0061F3363BBB}"/>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9" name="Rectangle 4">
            <a:extLst>
              <a:ext uri="{FF2B5EF4-FFF2-40B4-BE49-F238E27FC236}">
                <a16:creationId xmlns:a16="http://schemas.microsoft.com/office/drawing/2014/main" id="{E3E3D5C7-7932-C349-BE7D-DA37F4D1C1B9}"/>
              </a:ext>
            </a:extLst>
          </p:cNvPr>
          <p:cNvSpPr>
            <a:spLocks noChangeArrowheads="1"/>
          </p:cNvSpPr>
          <p:nvPr/>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384186412"/>
      </p:ext>
    </p:extLst>
  </p:cSld>
  <p:clrMapOvr>
    <a:masterClrMapping/>
  </p:clrMapOvr>
  <p:extLst>
    <p:ext uri="{DCECCB84-F9BA-43D5-87BE-67443E8EF086}">
      <p15:sldGuideLst xmlns:p15="http://schemas.microsoft.com/office/powerpoint/2012/main">
        <p15:guide id="4" pos="2675">
          <p15:clr>
            <a:srgbClr val="FBAE40"/>
          </p15:clr>
        </p15:guide>
        <p15:guide id="7" pos="3206">
          <p15:clr>
            <a:srgbClr val="FBAE40"/>
          </p15:clr>
        </p15:guide>
        <p15:guide id="8" orient="horz" pos="219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r>
              <a:rPr lang="en-GB"/>
              <a:t>Click icon to add table</a:t>
            </a:r>
            <a:endParaRPr lang="en-US"/>
          </a:p>
        </p:txBody>
      </p:sp>
      <p:sp>
        <p:nvSpPr>
          <p:cNvPr id="8" name="Rectangle 4"/>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652ED76E-8086-184A-8AB6-304FAE5F7B49}"/>
              </a:ext>
            </a:extLst>
          </p:cNvPr>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9" name="Rectangle 4">
            <a:extLst>
              <a:ext uri="{FF2B5EF4-FFF2-40B4-BE49-F238E27FC236}">
                <a16:creationId xmlns:a16="http://schemas.microsoft.com/office/drawing/2014/main" id="{9D3B076B-1609-704D-8411-135F63FADB86}"/>
              </a:ext>
            </a:extLst>
          </p:cNvPr>
          <p:cNvSpPr>
            <a:spLocks noChangeArrowheads="1"/>
          </p:cNvSpPr>
          <p:nvPr/>
        </p:nvSpPr>
        <p:spPr bwMode="ltGray">
          <a:xfrm>
            <a:off x="636905" y="6322205"/>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76586893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endParaRPr>
          </a:p>
        </p:txBody>
      </p:sp>
      <p:sp>
        <p:nvSpPr>
          <p:cNvPr id="6" name="Rectangle 5">
            <a:extLst>
              <a:ext uri="{FF2B5EF4-FFF2-40B4-BE49-F238E27FC236}">
                <a16:creationId xmlns:a16="http://schemas.microsoft.com/office/drawing/2014/main" id="{C2DDF9A5-625B-8E46-9E72-83F2F21E8AC9}"/>
              </a:ext>
            </a:extLst>
          </p:cNvPr>
          <p:cNvSpPr/>
          <p:nvPr/>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Freeform 6">
            <a:extLst>
              <a:ext uri="{FF2B5EF4-FFF2-40B4-BE49-F238E27FC236}">
                <a16:creationId xmlns:a16="http://schemas.microsoft.com/office/drawing/2014/main" id="{04592BED-B631-074E-AA32-97F32633717E}"/>
              </a:ext>
            </a:extLst>
          </p:cNvPr>
          <p:cNvSpPr>
            <a:spLocks noChangeAspect="1" noEditPoints="1"/>
          </p:cNvSpPr>
          <p:nvPr/>
        </p:nvSpPr>
        <p:spPr bwMode="auto">
          <a:xfrm>
            <a:off x="5017326" y="2838769"/>
            <a:ext cx="2157349"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2"/>
              </a:solidFill>
            </a:endParaRPr>
          </a:p>
        </p:txBody>
      </p:sp>
    </p:spTree>
    <p:extLst>
      <p:ext uri="{BB962C8B-B14F-4D97-AF65-F5344CB8AC3E}">
        <p14:creationId xmlns:p14="http://schemas.microsoft.com/office/powerpoint/2010/main" val="593882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chemeClr val="tx2"/>
                </a:solidFill>
                <a:latin typeface="+mj-lt"/>
                <a:ea typeface="+mj-ea"/>
                <a:cs typeface="+mj-cs"/>
              </a:defRPr>
            </a:lvl1pPr>
          </a:lstStyle>
          <a:p>
            <a:r>
              <a:rPr lang="en-GB"/>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1"/>
                </a:solidFill>
                <a:latin typeface="+mn-lt"/>
              </a:defRPr>
            </a:lvl1pPr>
            <a:lvl2pPr>
              <a:defRPr sz="2000"/>
            </a:lvl2pPr>
            <a:lvl3pPr>
              <a:defRPr sz="2000"/>
            </a:lvl3pPr>
            <a:lvl4pPr>
              <a:defRPr sz="2000"/>
            </a:lvl4pPr>
            <a:lvl5pPr>
              <a:defRPr sz="2000"/>
            </a:lvl5pPr>
          </a:lstStyle>
          <a:p>
            <a:pPr lvl="0"/>
            <a:r>
              <a:rPr lang="en-GB"/>
              <a:t>Click to edit Master text styles</a:t>
            </a:r>
          </a:p>
        </p:txBody>
      </p:sp>
    </p:spTree>
    <p:extLst>
      <p:ext uri="{BB962C8B-B14F-4D97-AF65-F5344CB8AC3E}">
        <p14:creationId xmlns:p14="http://schemas.microsoft.com/office/powerpoint/2010/main" val="586983786"/>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Half_Page_Blue_Blank">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dirty="0"/>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tx2"/>
                </a:solidFill>
                <a:latin typeface="+mj-lt"/>
                <a:ea typeface="ＭＳ Ｐゴシック" charset="0"/>
                <a:cs typeface="Tipo de letra del sistema Fina" charset="0"/>
              </a:defRPr>
            </a:lvl1pPr>
          </a:lstStyle>
          <a:p>
            <a:pPr lvl="0"/>
            <a:r>
              <a:rPr lang="en-GB"/>
              <a:t>Click to edit Master title style</a:t>
            </a:r>
            <a:endParaRPr lang="en-GB" dirty="0"/>
          </a:p>
        </p:txBody>
      </p:sp>
      <p:sp>
        <p:nvSpPr>
          <p:cNvPr id="8" name="Rectangle 4"/>
          <p:cNvSpPr>
            <a:spLocks noChangeArrowheads="1"/>
          </p:cNvSpPr>
          <p:nvPr/>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kern="1200" spc="27" baseline="0" dirty="0">
                <a:solidFill>
                  <a:schemeClr val="tx2">
                    <a:alpha val="60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495515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89" y="1799139"/>
            <a:ext cx="533866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GB" noProof="0"/>
              <a:t>Click icon to add picture</a:t>
            </a:r>
            <a:endParaRPr lang="en-US" noProof="0" dirty="0"/>
          </a:p>
        </p:txBody>
      </p:sp>
      <p:sp>
        <p:nvSpPr>
          <p:cNvPr id="5"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886360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66554" y="4279401"/>
            <a:ext cx="6246489" cy="384175"/>
          </a:xfrm>
          <a:prstGeom prst="rect">
            <a:avLst/>
          </a:prstGeom>
        </p:spPr>
        <p:txBody>
          <a:bodyPr vert="horz" lIns="68574" tIns="34288" rIns="68574" bIns="34288" rtlCol="0">
            <a:noAutofit/>
          </a:bodyPr>
          <a:lstStyle>
            <a:lvl1pPr marL="0" indent="0" algn="l" defTabSz="9143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tx1"/>
                </a:solidFill>
                <a:latin typeface="+mj-lt"/>
                <a:ea typeface="+mn-ea"/>
                <a:cs typeface="+mn-cs"/>
              </a:defRPr>
            </a:lvl1pPr>
            <a:lvl2pPr marL="457150" indent="0" algn="ctr">
              <a:buNone/>
              <a:defRPr>
                <a:solidFill>
                  <a:schemeClr val="tx1">
                    <a:tint val="75000"/>
                  </a:schemeClr>
                </a:solidFill>
              </a:defRPr>
            </a:lvl2pPr>
            <a:lvl3pPr marL="914308" indent="0" algn="ctr">
              <a:buNone/>
              <a:defRPr>
                <a:solidFill>
                  <a:schemeClr val="tx1">
                    <a:tint val="75000"/>
                  </a:schemeClr>
                </a:solidFill>
              </a:defRPr>
            </a:lvl3pPr>
            <a:lvl4pPr marL="1371462" indent="0" algn="ctr">
              <a:buNone/>
              <a:defRPr>
                <a:solidFill>
                  <a:schemeClr val="tx1">
                    <a:tint val="75000"/>
                  </a:schemeClr>
                </a:solidFill>
              </a:defRPr>
            </a:lvl4pPr>
            <a:lvl5pPr marL="1828618" indent="0" algn="ctr">
              <a:buNone/>
              <a:defRPr>
                <a:solidFill>
                  <a:schemeClr val="tx1">
                    <a:tint val="75000"/>
                  </a:schemeClr>
                </a:solidFill>
              </a:defRPr>
            </a:lvl5pPr>
            <a:lvl6pPr marL="2285768"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7" indent="0" algn="ctr">
              <a:buNone/>
              <a:defRPr>
                <a:solidFill>
                  <a:schemeClr val="tx1">
                    <a:tint val="75000"/>
                  </a:schemeClr>
                </a:solidFill>
              </a:defRPr>
            </a:lvl9pPr>
          </a:lstStyle>
          <a:p>
            <a:pPr lvl="0"/>
            <a:r>
              <a:rPr lang="en-US" dirty="0"/>
              <a:t>Click to edit master subtitle style</a:t>
            </a:r>
          </a:p>
        </p:txBody>
      </p:sp>
      <p:sp>
        <p:nvSpPr>
          <p:cNvPr id="2" name="Title 1"/>
          <p:cNvSpPr>
            <a:spLocks noGrp="1"/>
          </p:cNvSpPr>
          <p:nvPr>
            <p:ph type="ctrTitle" hasCustomPrompt="1"/>
          </p:nvPr>
        </p:nvSpPr>
        <p:spPr>
          <a:xfrm>
            <a:off x="612701" y="3282703"/>
            <a:ext cx="6283409" cy="1022351"/>
          </a:xfrm>
        </p:spPr>
        <p:txBody>
          <a:bodyPr lIns="61715" tIns="34288" rIns="61715" bIns="34288" rtlCol="0" anchor="b">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933" b="0" kern="1200" spc="0" baseline="0" dirty="0">
                <a:solidFill>
                  <a:schemeClr val="tx2"/>
                </a:solidFill>
                <a:latin typeface="+mj-lt"/>
                <a:ea typeface="+mj-ea"/>
                <a:cs typeface="+mj-cs"/>
              </a:defRPr>
            </a:lvl1pPr>
          </a:lstStyle>
          <a:p>
            <a:r>
              <a:rPr lang="en-US" dirty="0"/>
              <a:t>Click to edit master title style</a:t>
            </a:r>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GB" noProof="0"/>
              <a:t>Click icon to add picture</a:t>
            </a:r>
            <a:endParaRPr lang="en-US" noProof="0" dirty="0"/>
          </a:p>
        </p:txBody>
      </p:sp>
    </p:spTree>
    <p:extLst>
      <p:ext uri="{BB962C8B-B14F-4D97-AF65-F5344CB8AC3E}">
        <p14:creationId xmlns:p14="http://schemas.microsoft.com/office/powerpoint/2010/main" val="997430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35653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9DC8D-C41A-0242-8185-E24CEE34005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8A70AE2-F717-0C44-AF58-D88A0EE05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81ED40-29A6-5C44-AD9A-4060921B339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5211DE2-1879-D644-B6DA-65DB088A0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2E92F2-23CF-C747-8EDE-67FEE6759A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3A28E46-AE0C-7A41-974D-6FE2FC662AA8}"/>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8" name="Footer Placeholder 7">
            <a:extLst>
              <a:ext uri="{FF2B5EF4-FFF2-40B4-BE49-F238E27FC236}">
                <a16:creationId xmlns:a16="http://schemas.microsoft.com/office/drawing/2014/main" id="{09C7447D-0D7D-1F4D-8A32-9DB1096182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FC585-9C1B-434D-BCA7-F8CF5109C655}"/>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42618622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6_Photo_4_gri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hasCustomPrompt="1"/>
          </p:nvPr>
        </p:nvSpPr>
        <p:spPr>
          <a:xfrm>
            <a:off x="554568" y="1092201"/>
            <a:ext cx="4931833" cy="1460499"/>
          </a:xfrm>
          <a:prstGeom prst="rect">
            <a:avLst/>
          </a:prstGeom>
        </p:spPr>
        <p:txBody>
          <a:bodyPr anchor="ctr" anchorCtr="0"/>
          <a:lstStyle>
            <a:lvl1pPr marL="0" indent="0">
              <a:buNone/>
              <a:defRPr sz="4800">
                <a:solidFill>
                  <a:schemeClr val="tx2"/>
                </a:solidFill>
              </a:defRPr>
            </a:lvl1pPr>
          </a:lstStyle>
          <a:p>
            <a:pPr lvl="0"/>
            <a:r>
              <a:rPr lang="en-US" dirty="0"/>
              <a:t>Click to edit text styles</a:t>
            </a:r>
          </a:p>
        </p:txBody>
      </p:sp>
      <p:sp>
        <p:nvSpPr>
          <p:cNvPr id="2" name="Rectangle 1"/>
          <p:cNvSpPr/>
          <p:nvPr/>
        </p:nvSpPr>
        <p:spPr>
          <a:xfrm>
            <a:off x="6096000" y="0"/>
            <a:ext cx="6096000" cy="6858000"/>
          </a:xfrm>
          <a:prstGeom prst="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Text Placeholder 4"/>
          <p:cNvSpPr>
            <a:spLocks noGrp="1"/>
          </p:cNvSpPr>
          <p:nvPr>
            <p:ph type="body" sz="quarter" idx="21"/>
          </p:nvPr>
        </p:nvSpPr>
        <p:spPr>
          <a:xfrm>
            <a:off x="554568" y="3124200"/>
            <a:ext cx="4931833" cy="2768600"/>
          </a:xfrm>
          <a:prstGeom prst="rect">
            <a:avLst/>
          </a:prstGeom>
        </p:spPr>
        <p:txBody>
          <a:bodyPr/>
          <a:lstStyle>
            <a:lvl1pPr marL="0" indent="0">
              <a:buNone/>
              <a:defRPr sz="2400"/>
            </a:lvl1pPr>
          </a:lstStyle>
          <a:p>
            <a:pPr lvl="0"/>
            <a:r>
              <a:rPr lang="en-GB"/>
              <a:t>Click to edit Master text styles</a:t>
            </a:r>
          </a:p>
        </p:txBody>
      </p:sp>
    </p:spTree>
    <p:extLst>
      <p:ext uri="{BB962C8B-B14F-4D97-AF65-F5344CB8AC3E}">
        <p14:creationId xmlns:p14="http://schemas.microsoft.com/office/powerpoint/2010/main" val="38816478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pos="2592">
          <p15:clr>
            <a:srgbClr val="FBAE40"/>
          </p15:clr>
        </p15:guide>
        <p15:guide id="2" orient="horz" pos="324">
          <p15:clr>
            <a:srgbClr val="FBAE40"/>
          </p15:clr>
        </p15:guide>
        <p15:guide id="3" orient="horz" pos="1068">
          <p15:clr>
            <a:srgbClr val="FBAE40"/>
          </p15:clr>
        </p15:guide>
        <p15:guide id="4" orient="horz" pos="2916">
          <p15:clr>
            <a:srgbClr val="FBAE40"/>
          </p15:clr>
        </p15:guide>
        <p15:guide id="5" pos="1632">
          <p15:clr>
            <a:srgbClr val="FBAE40"/>
          </p15:clr>
        </p15:guide>
        <p15:guide id="6" orient="horz" pos="936">
          <p15:clr>
            <a:srgbClr val="FBAE40"/>
          </p15:clr>
        </p15:guide>
        <p15:guide id="7" pos="262">
          <p15:clr>
            <a:srgbClr val="FBAE40"/>
          </p15:clr>
        </p15:guide>
        <p15:guide id="8" pos="2880">
          <p15:clr>
            <a:srgbClr val="FBAE40"/>
          </p15:clr>
        </p15:guide>
        <p15:guide id="9" pos="3604">
          <p15:clr>
            <a:srgbClr val="FBAE40"/>
          </p15:clr>
        </p15:guide>
        <p15:guide id="10" pos="4041">
          <p15:clr>
            <a:srgbClr val="FBAE40"/>
          </p15:clr>
        </p15:guide>
        <p15:guide id="11" pos="5376">
          <p15:clr>
            <a:srgbClr val="FBAE40"/>
          </p15:clr>
        </p15:guide>
        <p15:guide id="12" orient="horz" pos="1212">
          <p15:clr>
            <a:srgbClr val="FBAE40"/>
          </p15:clr>
        </p15:guide>
        <p15:guide id="13" orient="horz" pos="516">
          <p15:clr>
            <a:srgbClr val="FBAE40"/>
          </p15:clr>
        </p15:guide>
        <p15:guide id="14" orient="horz" pos="716">
          <p15:clr>
            <a:srgbClr val="FBAE40"/>
          </p15:clr>
        </p15:guide>
        <p15:guide id="15" orient="horz" pos="14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10/26/20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4255827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10/26/20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95668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2">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10/26/20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990823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10/26/20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128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46BB-4E95-2F4A-8C46-A7FABA9DE7C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4147CDD-0C32-164D-B56E-BC6E4C351104}"/>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4" name="Footer Placeholder 3">
            <a:extLst>
              <a:ext uri="{FF2B5EF4-FFF2-40B4-BE49-F238E27FC236}">
                <a16:creationId xmlns:a16="http://schemas.microsoft.com/office/drawing/2014/main" id="{8F84797F-0BF2-1F42-ACD5-79CFA49B4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FC1340-B387-C247-856B-6A0F500B001B}"/>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656172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48FC1D-1C90-0D42-93B9-1F3D9F054F27}"/>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3" name="Footer Placeholder 2">
            <a:extLst>
              <a:ext uri="{FF2B5EF4-FFF2-40B4-BE49-F238E27FC236}">
                <a16:creationId xmlns:a16="http://schemas.microsoft.com/office/drawing/2014/main" id="{3D8CD3B8-79E5-BC41-B309-CE58ADA8E6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C59CE8-A2AD-B141-B003-0495FD45B572}"/>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156822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3DB29-C35E-9748-9856-4C32C11772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95AFB0E-F973-D349-9F7C-C37A618A9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5628052-D81D-3748-9C8D-DFE7A4EDF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966990-7F20-5342-B27D-866D9D671876}"/>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6" name="Footer Placeholder 5">
            <a:extLst>
              <a:ext uri="{FF2B5EF4-FFF2-40B4-BE49-F238E27FC236}">
                <a16:creationId xmlns:a16="http://schemas.microsoft.com/office/drawing/2014/main" id="{1307DDE7-8BFC-6148-B9F5-E148DC55B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137D36-8F82-B046-B1E1-C82B5F7DA343}"/>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3133637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C3FE-5039-DE43-89EB-06CFB0BFD48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F76E8E6-BD22-804E-88D2-154D341711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302BA8-5F40-5440-B1D6-DFC516AC1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D12AC24-BE65-484A-974D-73B5956DB0DC}"/>
              </a:ext>
            </a:extLst>
          </p:cNvPr>
          <p:cNvSpPr>
            <a:spLocks noGrp="1"/>
          </p:cNvSpPr>
          <p:nvPr>
            <p:ph type="dt" sz="half" idx="10"/>
          </p:nvPr>
        </p:nvSpPr>
        <p:spPr/>
        <p:txBody>
          <a:bodyPr/>
          <a:lstStyle/>
          <a:p>
            <a:fld id="{AB0CAA20-3CE4-1D44-A6DC-521A99423186}" type="datetimeFigureOut">
              <a:rPr lang="en-US" smtClean="0"/>
              <a:t>10/26/20</a:t>
            </a:fld>
            <a:endParaRPr lang="en-US"/>
          </a:p>
        </p:txBody>
      </p:sp>
      <p:sp>
        <p:nvSpPr>
          <p:cNvPr id="6" name="Footer Placeholder 5">
            <a:extLst>
              <a:ext uri="{FF2B5EF4-FFF2-40B4-BE49-F238E27FC236}">
                <a16:creationId xmlns:a16="http://schemas.microsoft.com/office/drawing/2014/main" id="{08654CA9-7359-AB4A-8F08-3837AB3350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6576F-347A-1747-9109-DCF7973DB4EE}"/>
              </a:ext>
            </a:extLst>
          </p:cNvPr>
          <p:cNvSpPr>
            <a:spLocks noGrp="1"/>
          </p:cNvSpPr>
          <p:nvPr>
            <p:ph type="sldNum" sz="quarter" idx="12"/>
          </p:nvPr>
        </p:nvSpPr>
        <p:spPr/>
        <p:txBody>
          <a:bodyPr/>
          <a:lstStyle/>
          <a:p>
            <a:fld id="{1E715C83-6671-AA43-93E9-E47C24D9FBD1}" type="slidenum">
              <a:rPr lang="en-US" smtClean="0"/>
              <a:t>‹#›</a:t>
            </a:fld>
            <a:endParaRPr lang="en-US"/>
          </a:p>
        </p:txBody>
      </p:sp>
    </p:spTree>
    <p:extLst>
      <p:ext uri="{BB962C8B-B14F-4D97-AF65-F5344CB8AC3E}">
        <p14:creationId xmlns:p14="http://schemas.microsoft.com/office/powerpoint/2010/main" val="756855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4AAB99-D536-5C42-A5B7-5AA5961635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5F3601F-AA26-5046-A86F-7EA264BE98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A85FDD-392F-8341-96D9-FD9FA1ADBD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0CAA20-3CE4-1D44-A6DC-521A99423186}" type="datetimeFigureOut">
              <a:rPr lang="en-US" smtClean="0"/>
              <a:t>10/26/20</a:t>
            </a:fld>
            <a:endParaRPr lang="en-US"/>
          </a:p>
        </p:txBody>
      </p:sp>
      <p:sp>
        <p:nvSpPr>
          <p:cNvPr id="5" name="Footer Placeholder 4">
            <a:extLst>
              <a:ext uri="{FF2B5EF4-FFF2-40B4-BE49-F238E27FC236}">
                <a16:creationId xmlns:a16="http://schemas.microsoft.com/office/drawing/2014/main" id="{F34993A4-7C0B-554E-842F-39F41BF2F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C2F579-5DBD-B546-87AA-A115C0D06F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15C83-6671-AA43-93E9-E47C24D9FBD1}" type="slidenum">
              <a:rPr lang="en-US" smtClean="0"/>
              <a:t>‹#›</a:t>
            </a:fld>
            <a:endParaRPr lang="en-US"/>
          </a:p>
        </p:txBody>
      </p:sp>
    </p:spTree>
    <p:extLst>
      <p:ext uri="{BB962C8B-B14F-4D97-AF65-F5344CB8AC3E}">
        <p14:creationId xmlns:p14="http://schemas.microsoft.com/office/powerpoint/2010/main" val="1599175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5" name="Rectangle 4">
            <a:extLst>
              <a:ext uri="{FF2B5EF4-FFF2-40B4-BE49-F238E27FC236}">
                <a16:creationId xmlns:a16="http://schemas.microsoft.com/office/drawing/2014/main" id="{1DA589F0-3B49-4242-8BBA-7EC052A95B09}"/>
              </a:ext>
            </a:extLst>
          </p:cNvPr>
          <p:cNvSpPr>
            <a:spLocks noChangeArrowheads="1"/>
          </p:cNvSpPr>
          <p:nvPr/>
        </p:nvSpPr>
        <p:spPr bwMode="ltGray">
          <a:xfrm>
            <a:off x="636906" y="6322205"/>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58059613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Lst>
  <p:txStyles>
    <p:titleStyle>
      <a:lvl1pPr algn="l" defTabSz="912261"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2892">
          <p15:clr>
            <a:srgbClr val="F26B43"/>
          </p15:clr>
        </p15:guide>
        <p15:guide id="9" pos="336">
          <p15:clr>
            <a:srgbClr val="F26B43"/>
          </p15:clr>
        </p15:guide>
        <p15:guide id="10" pos="5448">
          <p15:clr>
            <a:srgbClr val="F26B43"/>
          </p15:clr>
        </p15:guide>
        <p15:guide id="11" orient="horz" pos="757">
          <p15:clr>
            <a:srgbClr val="F26B43"/>
          </p15:clr>
        </p15:guide>
        <p15:guide id="12" orient="horz" pos="335">
          <p15:clr>
            <a:srgbClr val="F26B43"/>
          </p15:clr>
        </p15:guide>
        <p15:guide id="13" pos="2876">
          <p15:clr>
            <a:srgbClr val="F26B43"/>
          </p15:clr>
        </p15:guide>
        <p15:guide id="14" orient="horz" pos="10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9.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5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5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3.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5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8.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3.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9.xml"/><Relationship Id="rId1" Type="http://schemas.openxmlformats.org/officeDocument/2006/relationships/slideLayout" Target="../slideLayouts/slideLayout5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55.tiff"/><Relationship Id="rId7" Type="http://schemas.openxmlformats.org/officeDocument/2006/relationships/diagramColors" Target="../diagrams/colors9.xml"/><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6.xml"/><Relationship Id="rId1" Type="http://schemas.openxmlformats.org/officeDocument/2006/relationships/slideLayout" Target="../slideLayouts/slideLayout5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9.xml"/><Relationship Id="rId1" Type="http://schemas.openxmlformats.org/officeDocument/2006/relationships/slideLayout" Target="../slideLayouts/slideLayout53.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711" y="2399989"/>
            <a:ext cx="10130723" cy="1787698"/>
          </a:xfrm>
        </p:spPr>
        <p:txBody>
          <a:bodyPr/>
          <a:lstStyle/>
          <a:p>
            <a:r>
              <a:rPr lang="en-IN" dirty="0"/>
              <a:t>Deploying Applications</a:t>
            </a:r>
            <a:endParaRPr lang="en-US" dirty="0"/>
          </a:p>
        </p:txBody>
      </p:sp>
    </p:spTree>
    <p:extLst>
      <p:ext uri="{BB962C8B-B14F-4D97-AF65-F5344CB8AC3E}">
        <p14:creationId xmlns:p14="http://schemas.microsoft.com/office/powerpoint/2010/main" val="2329112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1C5-4B61-CB44-83B7-3527127E496D}"/>
              </a:ext>
            </a:extLst>
          </p:cNvPr>
          <p:cNvSpPr>
            <a:spLocks noGrp="1"/>
          </p:cNvSpPr>
          <p:nvPr>
            <p:ph type="title" idx="4294967295"/>
          </p:nvPr>
        </p:nvSpPr>
        <p:spPr>
          <a:xfrm>
            <a:off x="644386" y="5300173"/>
            <a:ext cx="5802313" cy="1096962"/>
          </a:xfrm>
        </p:spPr>
        <p:txBody>
          <a:bodyPr vert="horz" lIns="91440" tIns="45720" rIns="91440" bIns="45720" rtlCol="0" anchor="ctr">
            <a:normAutofit/>
          </a:bodyPr>
          <a:lstStyle/>
          <a:p>
            <a:r>
              <a:rPr lang="en-US" sz="4000" dirty="0">
                <a:solidFill>
                  <a:schemeClr val="bg2"/>
                </a:solidFill>
              </a:rPr>
              <a:t>Containers</a:t>
            </a:r>
          </a:p>
        </p:txBody>
      </p:sp>
      <p:sp>
        <p:nvSpPr>
          <p:cNvPr id="4" name="Text Placeholder 3">
            <a:extLst>
              <a:ext uri="{FF2B5EF4-FFF2-40B4-BE49-F238E27FC236}">
                <a16:creationId xmlns:a16="http://schemas.microsoft.com/office/drawing/2014/main" id="{00F5F943-9513-B44E-AB25-DF8AF4244886}"/>
              </a:ext>
            </a:extLst>
          </p:cNvPr>
          <p:cNvSpPr>
            <a:spLocks noGrp="1"/>
          </p:cNvSpPr>
          <p:nvPr>
            <p:ph type="body" sz="half" idx="4294967295"/>
          </p:nvPr>
        </p:nvSpPr>
        <p:spPr>
          <a:xfrm>
            <a:off x="6831013" y="601663"/>
            <a:ext cx="5360987" cy="4384675"/>
          </a:xfrm>
          <a:prstGeom prst="rect">
            <a:avLst/>
          </a:prstGeom>
        </p:spPr>
        <p:txBody>
          <a:bodyPr vert="horz" lIns="91440" tIns="45720" rIns="91440" bIns="45720" rtlCol="0" anchor="ctr">
            <a:normAutofit/>
          </a:bodyPr>
          <a:lstStyle/>
          <a:p>
            <a:r>
              <a:rPr lang="en-US" sz="2000" dirty="0">
                <a:solidFill>
                  <a:schemeClr val="bg2"/>
                </a:solidFill>
              </a:rPr>
              <a:t>Container technology uses host operating system features to provide an isolated environment for multiple applications to run on the same server. </a:t>
            </a:r>
            <a:br>
              <a:rPr lang="en-US" sz="2000" dirty="0">
                <a:solidFill>
                  <a:schemeClr val="bg2"/>
                </a:solidFill>
              </a:rPr>
            </a:br>
            <a:br>
              <a:rPr lang="en-US" sz="2000" dirty="0">
                <a:solidFill>
                  <a:schemeClr val="bg2"/>
                </a:solidFill>
              </a:rPr>
            </a:br>
            <a:r>
              <a:rPr lang="en-US" sz="2000" dirty="0">
                <a:solidFill>
                  <a:schemeClr val="bg2"/>
                </a:solidFill>
              </a:rPr>
              <a:t>The most widely used container solution used today is Docker. Docker enables users to package containers so that they can be moved between environments.</a:t>
            </a:r>
          </a:p>
        </p:txBody>
      </p:sp>
      <p:grpSp>
        <p:nvGrpSpPr>
          <p:cNvPr id="8" name="Group 7">
            <a:extLst>
              <a:ext uri="{FF2B5EF4-FFF2-40B4-BE49-F238E27FC236}">
                <a16:creationId xmlns:a16="http://schemas.microsoft.com/office/drawing/2014/main" id="{348A4FE9-2601-9547-8309-BA44C455D82B}"/>
              </a:ext>
            </a:extLst>
          </p:cNvPr>
          <p:cNvGrpSpPr/>
          <p:nvPr/>
        </p:nvGrpSpPr>
        <p:grpSpPr>
          <a:xfrm>
            <a:off x="644386" y="1009346"/>
            <a:ext cx="5133326" cy="3568280"/>
            <a:chOff x="644386" y="972623"/>
            <a:chExt cx="5133326" cy="3568280"/>
          </a:xfrm>
        </p:grpSpPr>
        <p:sp>
          <p:nvSpPr>
            <p:cNvPr id="7" name="Rectangle 6">
              <a:extLst>
                <a:ext uri="{FF2B5EF4-FFF2-40B4-BE49-F238E27FC236}">
                  <a16:creationId xmlns:a16="http://schemas.microsoft.com/office/drawing/2014/main" id="{D137C71F-C68E-8D45-8D3C-4FD7C3DC8065}"/>
                </a:ext>
              </a:extLst>
            </p:cNvPr>
            <p:cNvSpPr/>
            <p:nvPr/>
          </p:nvSpPr>
          <p:spPr>
            <a:xfrm>
              <a:off x="644386" y="3754432"/>
              <a:ext cx="5128469" cy="786471"/>
            </a:xfrm>
            <a:prstGeom prst="rect">
              <a:avLst/>
            </a:prstGeom>
            <a:solidFill>
              <a:srgbClr val="1E447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Infrastructure (CPU, Memory, Disk)</a:t>
              </a:r>
            </a:p>
          </p:txBody>
        </p:sp>
        <p:sp>
          <p:nvSpPr>
            <p:cNvPr id="12" name="Rectangle 11">
              <a:extLst>
                <a:ext uri="{FF2B5EF4-FFF2-40B4-BE49-F238E27FC236}">
                  <a16:creationId xmlns:a16="http://schemas.microsoft.com/office/drawing/2014/main" id="{77D0AC12-4DCF-FD4D-A665-1001F00D7C86}"/>
                </a:ext>
              </a:extLst>
            </p:cNvPr>
            <p:cNvSpPr/>
            <p:nvPr/>
          </p:nvSpPr>
          <p:spPr>
            <a:xfrm>
              <a:off x="644386" y="2827163"/>
              <a:ext cx="5128469" cy="786471"/>
            </a:xfrm>
            <a:prstGeom prst="rect">
              <a:avLst/>
            </a:prstGeom>
            <a:solidFill>
              <a:srgbClr val="0267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Operating System</a:t>
              </a:r>
            </a:p>
          </p:txBody>
        </p:sp>
        <p:sp>
          <p:nvSpPr>
            <p:cNvPr id="14" name="Rectangle 13">
              <a:extLst>
                <a:ext uri="{FF2B5EF4-FFF2-40B4-BE49-F238E27FC236}">
                  <a16:creationId xmlns:a16="http://schemas.microsoft.com/office/drawing/2014/main" id="{97A8E848-0B95-1C48-934C-471CCCDF024A}"/>
                </a:ext>
              </a:extLst>
            </p:cNvPr>
            <p:cNvSpPr/>
            <p:nvPr/>
          </p:nvSpPr>
          <p:spPr>
            <a:xfrm>
              <a:off x="649243" y="972623"/>
              <a:ext cx="2465246" cy="786471"/>
            </a:xfrm>
            <a:prstGeom prst="rect">
              <a:avLst/>
            </a:prstGeom>
            <a:solidFill>
              <a:srgbClr val="65B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sp>
          <p:nvSpPr>
            <p:cNvPr id="15" name="Rectangle 14">
              <a:extLst>
                <a:ext uri="{FF2B5EF4-FFF2-40B4-BE49-F238E27FC236}">
                  <a16:creationId xmlns:a16="http://schemas.microsoft.com/office/drawing/2014/main" id="{B091D9F0-19E4-D54F-968C-3FCAF357C873}"/>
                </a:ext>
              </a:extLst>
            </p:cNvPr>
            <p:cNvSpPr/>
            <p:nvPr/>
          </p:nvSpPr>
          <p:spPr>
            <a:xfrm>
              <a:off x="3307609" y="972623"/>
              <a:ext cx="2465246" cy="786471"/>
            </a:xfrm>
            <a:prstGeom prst="rect">
              <a:avLst/>
            </a:prstGeom>
            <a:solidFill>
              <a:srgbClr val="00BC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sp>
          <p:nvSpPr>
            <p:cNvPr id="16" name="Rectangle 15">
              <a:extLst>
                <a:ext uri="{FF2B5EF4-FFF2-40B4-BE49-F238E27FC236}">
                  <a16:creationId xmlns:a16="http://schemas.microsoft.com/office/drawing/2014/main" id="{3948FF01-A6A4-734D-BD60-0A4B3B0F048E}"/>
                </a:ext>
              </a:extLst>
            </p:cNvPr>
            <p:cNvSpPr/>
            <p:nvPr/>
          </p:nvSpPr>
          <p:spPr>
            <a:xfrm>
              <a:off x="649243" y="1899893"/>
              <a:ext cx="5128469" cy="786471"/>
            </a:xfrm>
            <a:prstGeom prst="rect">
              <a:avLst/>
            </a:prstGeom>
            <a:solidFill>
              <a:srgbClr val="0183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Container Engine</a:t>
              </a:r>
            </a:p>
          </p:txBody>
        </p:sp>
      </p:grpSp>
    </p:spTree>
    <p:extLst>
      <p:ext uri="{BB962C8B-B14F-4D97-AF65-F5344CB8AC3E}">
        <p14:creationId xmlns:p14="http://schemas.microsoft.com/office/powerpoint/2010/main" val="2022101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1065213" y="455613"/>
            <a:ext cx="11126787" cy="974725"/>
          </a:xfrm>
        </p:spPr>
        <p:txBody>
          <a:bodyPr/>
          <a:lstStyle/>
          <a:p>
            <a:r>
              <a:rPr lang="en-US" dirty="0"/>
              <a:t>Docker</a:t>
            </a:r>
          </a:p>
        </p:txBody>
      </p:sp>
      <p:sp>
        <p:nvSpPr>
          <p:cNvPr id="15" name="Rectangle 3"/>
          <p:cNvSpPr>
            <a:spLocks noChangeArrowheads="1"/>
          </p:cNvSpPr>
          <p:nvPr/>
        </p:nvSpPr>
        <p:spPr bwMode="gray">
          <a:xfrm>
            <a:off x="3311340" y="18288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dirty="0"/>
              <a:t>Docker to create a single object (image) containing all your bundled applications. </a:t>
            </a:r>
          </a:p>
          <a:p>
            <a:pPr defTabSz="814476"/>
            <a:r>
              <a:rPr lang="en-US" dirty="0"/>
              <a:t>The image can then be installed on any other Docker-enabled host.</a:t>
            </a:r>
          </a:p>
        </p:txBody>
      </p:sp>
      <p:sp>
        <p:nvSpPr>
          <p:cNvPr id="16" name="Rectangle 4"/>
          <p:cNvSpPr>
            <a:spLocks noChangeArrowheads="1"/>
          </p:cNvSpPr>
          <p:nvPr/>
        </p:nvSpPr>
        <p:spPr bwMode="gray">
          <a:xfrm>
            <a:off x="726018" y="1828800"/>
            <a:ext cx="2483724" cy="838200"/>
          </a:xfrm>
          <a:prstGeom prst="rect">
            <a:avLst/>
          </a:prstGeom>
          <a:solidFill>
            <a:schemeClr val="accent1"/>
          </a:solidFill>
          <a:ln w="19050" algn="ctr">
            <a:noFill/>
            <a:miter lim="800000"/>
            <a:headEnd/>
            <a:tailEnd/>
          </a:ln>
          <a:effectLst/>
        </p:spPr>
        <p:txBody>
          <a:bodyPr wrap="none" lIns="91452" tIns="91452" rIns="91452" bIns="91452" anchor="ctr"/>
          <a:lstStyle/>
          <a:p>
            <a:pPr algn="ctr" defTabSz="814476"/>
            <a:r>
              <a:rPr lang="en-US" sz="1600" dirty="0">
                <a:solidFill>
                  <a:schemeClr val="bg1"/>
                </a:solidFill>
              </a:rPr>
              <a:t>Portable deployments </a:t>
            </a:r>
          </a:p>
          <a:p>
            <a:pPr algn="ctr" defTabSz="814476"/>
            <a:r>
              <a:rPr lang="en-US" sz="1600" dirty="0">
                <a:solidFill>
                  <a:schemeClr val="bg1"/>
                </a:solidFill>
              </a:rPr>
              <a:t>across machines</a:t>
            </a:r>
          </a:p>
        </p:txBody>
      </p:sp>
      <p:sp>
        <p:nvSpPr>
          <p:cNvPr id="18" name="Rectangle 7"/>
          <p:cNvSpPr>
            <a:spLocks noChangeArrowheads="1"/>
          </p:cNvSpPr>
          <p:nvPr/>
        </p:nvSpPr>
        <p:spPr bwMode="gray">
          <a:xfrm>
            <a:off x="3311340" y="278831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Docker can track versions of containers, inspect differences between versions, and commit new versions.</a:t>
            </a:r>
          </a:p>
        </p:txBody>
      </p:sp>
      <p:sp>
        <p:nvSpPr>
          <p:cNvPr id="19" name="Rectangle 8"/>
          <p:cNvSpPr>
            <a:spLocks noChangeArrowheads="1"/>
          </p:cNvSpPr>
          <p:nvPr/>
        </p:nvSpPr>
        <p:spPr bwMode="gray">
          <a:xfrm>
            <a:off x="726018" y="2788313"/>
            <a:ext cx="2483724" cy="838200"/>
          </a:xfrm>
          <a:prstGeom prst="rect">
            <a:avLst/>
          </a:prstGeom>
          <a:solidFill>
            <a:schemeClr val="accent2"/>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Versioning</a:t>
            </a:r>
          </a:p>
        </p:txBody>
      </p:sp>
      <p:sp>
        <p:nvSpPr>
          <p:cNvPr id="21" name="Rectangle 11"/>
          <p:cNvSpPr>
            <a:spLocks noChangeArrowheads="1"/>
          </p:cNvSpPr>
          <p:nvPr/>
        </p:nvSpPr>
        <p:spPr bwMode="gray">
          <a:xfrm>
            <a:off x="3311340" y="376733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Docker allows building and stacking of already created packages.</a:t>
            </a:r>
          </a:p>
        </p:txBody>
      </p:sp>
      <p:sp>
        <p:nvSpPr>
          <p:cNvPr id="22" name="Rectangle 12"/>
          <p:cNvSpPr>
            <a:spLocks noChangeArrowheads="1"/>
          </p:cNvSpPr>
          <p:nvPr/>
        </p:nvSpPr>
        <p:spPr bwMode="gray">
          <a:xfrm>
            <a:off x="726018" y="3767333"/>
            <a:ext cx="2483724" cy="838200"/>
          </a:xfrm>
          <a:prstGeom prst="rect">
            <a:avLst/>
          </a:prstGeom>
          <a:solidFill>
            <a:schemeClr val="accent3"/>
          </a:solidFill>
          <a:ln w="19050" algn="ctr">
            <a:noFill/>
            <a:miter lim="800000"/>
            <a:headEnd/>
            <a:tailEnd/>
          </a:ln>
          <a:effectLst/>
        </p:spPr>
        <p:txBody>
          <a:bodyPr wrap="none" lIns="91452" tIns="91452" rIns="91452" bIns="91452" anchor="ctr"/>
          <a:lstStyle/>
          <a:p>
            <a:pPr algn="ctr" defTabSz="814476"/>
            <a:r>
              <a:rPr lang="en-US" sz="2000" dirty="0">
                <a:solidFill>
                  <a:schemeClr val="bg2"/>
                </a:solidFill>
              </a:rPr>
              <a:t>Component reuse</a:t>
            </a:r>
          </a:p>
        </p:txBody>
      </p:sp>
      <p:sp>
        <p:nvSpPr>
          <p:cNvPr id="24" name="Rectangle 14"/>
          <p:cNvSpPr>
            <a:spLocks noChangeArrowheads="1"/>
          </p:cNvSpPr>
          <p:nvPr/>
        </p:nvSpPr>
        <p:spPr bwMode="gray">
          <a:xfrm>
            <a:off x="3311340" y="47366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Anyone can upload new images to a public registry of Docker images.</a:t>
            </a:r>
          </a:p>
        </p:txBody>
      </p:sp>
      <p:sp>
        <p:nvSpPr>
          <p:cNvPr id="25" name="Rectangle 15"/>
          <p:cNvSpPr>
            <a:spLocks noChangeArrowheads="1"/>
          </p:cNvSpPr>
          <p:nvPr/>
        </p:nvSpPr>
        <p:spPr bwMode="gray">
          <a:xfrm>
            <a:off x="726018" y="4736600"/>
            <a:ext cx="2483724" cy="838200"/>
          </a:xfrm>
          <a:prstGeom prst="rect">
            <a:avLst/>
          </a:prstGeom>
          <a:solidFill>
            <a:schemeClr val="accent5"/>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Shared images</a:t>
            </a:r>
          </a:p>
        </p:txBody>
      </p:sp>
    </p:spTree>
    <p:extLst>
      <p:ext uri="{BB962C8B-B14F-4D97-AF65-F5344CB8AC3E}">
        <p14:creationId xmlns:p14="http://schemas.microsoft.com/office/powerpoint/2010/main" val="230480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animBg="1"/>
      <p:bldP spid="22"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999EAF-6673-B44D-B394-BA74A384D26C}"/>
              </a:ext>
            </a:extLst>
          </p:cNvPr>
          <p:cNvSpPr>
            <a:spLocks noGrp="1"/>
          </p:cNvSpPr>
          <p:nvPr>
            <p:ph type="ctrTitle"/>
          </p:nvPr>
        </p:nvSpPr>
        <p:spPr>
          <a:xfrm>
            <a:off x="609600" y="292894"/>
            <a:ext cx="9947385" cy="1386004"/>
          </a:xfrm>
        </p:spPr>
        <p:txBody>
          <a:bodyPr vert="horz" lIns="91440" tIns="45720" rIns="91440" bIns="45720" rtlCol="0" anchor="ctr">
            <a:normAutofit/>
          </a:bodyPr>
          <a:lstStyle/>
          <a:p>
            <a:r>
              <a:rPr lang="en-US" sz="4400" kern="1200" dirty="0">
                <a:solidFill>
                  <a:srgbClr val="4372C4"/>
                </a:solidFill>
                <a:latin typeface="+mj-lt"/>
                <a:ea typeface="+mj-ea"/>
                <a:cs typeface="+mj-cs"/>
              </a:rPr>
              <a:t>Cloud computing</a:t>
            </a:r>
          </a:p>
        </p:txBody>
      </p:sp>
      <p:sp>
        <p:nvSpPr>
          <p:cNvPr id="34" name="Text Placeholder 1">
            <a:extLst>
              <a:ext uri="{FF2B5EF4-FFF2-40B4-BE49-F238E27FC236}">
                <a16:creationId xmlns:a16="http://schemas.microsoft.com/office/drawing/2014/main" id="{F3C7C123-7B2D-C742-B3D1-20B41D3623CD}"/>
              </a:ext>
            </a:extLst>
          </p:cNvPr>
          <p:cNvSpPr>
            <a:spLocks noGrp="1"/>
          </p:cNvSpPr>
          <p:nvPr>
            <p:ph type="body" sz="quarter" idx="4294967295"/>
          </p:nvPr>
        </p:nvSpPr>
        <p:spPr>
          <a:xfrm>
            <a:off x="609600" y="1948070"/>
            <a:ext cx="10363200" cy="3778041"/>
          </a:xfrm>
          <a:prstGeom prst="rect">
            <a:avLst/>
          </a:prstGeom>
        </p:spPr>
        <p:txBody>
          <a:bodyPr vert="horz" lIns="91440" tIns="45720" rIns="91440" bIns="45720" rtlCol="0" anchor="ctr">
            <a:normAutofit/>
          </a:bodyPr>
          <a:lstStyle/>
          <a:p>
            <a:pPr marL="0" indent="0">
              <a:lnSpc>
                <a:spcPct val="90000"/>
              </a:lnSpc>
              <a:buNone/>
            </a:pPr>
            <a:r>
              <a:rPr lang="en-US" sz="2200" dirty="0">
                <a:ea typeface="+mn-ea"/>
                <a:cs typeface="+mn-cs"/>
              </a:rPr>
              <a:t>Cloud computing represents delivery of computing resources (servers, storage, databases, software, networking, and more) over the Internet on a pay-as-you-go basis.</a:t>
            </a:r>
          </a:p>
          <a:p>
            <a:pPr marL="0" indent="0">
              <a:lnSpc>
                <a:spcPct val="90000"/>
              </a:lnSpc>
              <a:buNone/>
            </a:pPr>
            <a:endParaRPr lang="en-US" sz="2200" dirty="0">
              <a:ea typeface="+mn-ea"/>
              <a:cs typeface="+mn-cs"/>
            </a:endParaRPr>
          </a:p>
          <a:p>
            <a:pPr marL="0" indent="0">
              <a:lnSpc>
                <a:spcPct val="90000"/>
              </a:lnSpc>
              <a:buNone/>
            </a:pPr>
            <a:r>
              <a:rPr lang="en-US" sz="2200" dirty="0">
                <a:ea typeface="+mn-ea"/>
                <a:cs typeface="+mn-cs"/>
              </a:rPr>
              <a:t>Cloud computing can be divided into three groups:</a:t>
            </a:r>
          </a:p>
          <a:p>
            <a:pPr marL="380985" lvl="1" indent="-228600">
              <a:lnSpc>
                <a:spcPct val="90000"/>
              </a:lnSpc>
              <a:buFont typeface="Arial" panose="020B0604020202020204" pitchFamily="34" charset="0"/>
              <a:buChar char="•"/>
            </a:pPr>
            <a:r>
              <a:rPr lang="en-US" sz="2200" dirty="0">
                <a:ea typeface="+mn-ea"/>
                <a:cs typeface="+mn-cs"/>
              </a:rPr>
              <a:t>Public clouds</a:t>
            </a:r>
          </a:p>
          <a:p>
            <a:pPr marL="380985" lvl="1" indent="-228600">
              <a:lnSpc>
                <a:spcPct val="90000"/>
              </a:lnSpc>
              <a:buFont typeface="Arial" panose="020B0604020202020204" pitchFamily="34" charset="0"/>
              <a:buChar char="•"/>
            </a:pPr>
            <a:r>
              <a:rPr lang="en-US" sz="2200" dirty="0">
                <a:ea typeface="+mn-ea"/>
                <a:cs typeface="+mn-cs"/>
              </a:rPr>
              <a:t>Private clouds</a:t>
            </a:r>
          </a:p>
          <a:p>
            <a:pPr marL="380985" lvl="1" indent="-228600">
              <a:lnSpc>
                <a:spcPct val="90000"/>
              </a:lnSpc>
              <a:buFont typeface="Arial" panose="020B0604020202020204" pitchFamily="34" charset="0"/>
              <a:buChar char="•"/>
            </a:pPr>
            <a:r>
              <a:rPr lang="en-US" sz="2200" dirty="0">
                <a:ea typeface="+mn-ea"/>
                <a:cs typeface="+mn-cs"/>
              </a:rPr>
              <a:t>Hybrid clouds</a:t>
            </a:r>
          </a:p>
          <a:p>
            <a:pPr indent="-228600">
              <a:lnSpc>
                <a:spcPct val="90000"/>
              </a:lnSpc>
              <a:buFont typeface="Arial" panose="020B0604020202020204" pitchFamily="34" charset="0"/>
              <a:buChar char="•"/>
            </a:pPr>
            <a:endParaRPr lang="en-US" sz="2200" dirty="0">
              <a:ea typeface="+mn-ea"/>
              <a:cs typeface="+mn-cs"/>
            </a:endParaRPr>
          </a:p>
        </p:txBody>
      </p:sp>
      <p:pic>
        <p:nvPicPr>
          <p:cNvPr id="7" name="Graphic 6" descr="Syncing Cloud">
            <a:extLst>
              <a:ext uri="{FF2B5EF4-FFF2-40B4-BE49-F238E27FC236}">
                <a16:creationId xmlns:a16="http://schemas.microsoft.com/office/drawing/2014/main" id="{13194C72-21B0-454B-9C70-4C1644B778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9856" y="2438705"/>
            <a:ext cx="3556578" cy="3556578"/>
          </a:xfrm>
          <a:prstGeom prst="rect">
            <a:avLst/>
          </a:prstGeom>
        </p:spPr>
      </p:pic>
    </p:spTree>
    <p:extLst>
      <p:ext uri="{BB962C8B-B14F-4D97-AF65-F5344CB8AC3E}">
        <p14:creationId xmlns:p14="http://schemas.microsoft.com/office/powerpoint/2010/main" val="1659088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type="title" idx="4294967295"/>
          </p:nvPr>
        </p:nvSpPr>
        <p:spPr>
          <a:xfrm>
            <a:off x="664231" y="455613"/>
            <a:ext cx="10828577" cy="974725"/>
          </a:xfrm>
        </p:spPr>
        <p:txBody>
          <a:bodyPr/>
          <a:lstStyle/>
          <a:p>
            <a:r>
              <a:rPr lang="en-US" dirty="0"/>
              <a:t>Cloud computing</a:t>
            </a:r>
          </a:p>
        </p:txBody>
      </p:sp>
      <p:sp>
        <p:nvSpPr>
          <p:cNvPr id="555012" name="Rectangle 3"/>
          <p:cNvSpPr>
            <a:spLocks noChangeArrowheads="1"/>
          </p:cNvSpPr>
          <p:nvPr/>
        </p:nvSpPr>
        <p:spPr bwMode="auto">
          <a:xfrm>
            <a:off x="4310679" y="1521734"/>
            <a:ext cx="3535680" cy="1177925"/>
          </a:xfrm>
          <a:prstGeom prst="rect">
            <a:avLst/>
          </a:prstGeom>
          <a:solidFill>
            <a:schemeClr val="accent2"/>
          </a:solidFill>
          <a:ln w="9525">
            <a:noFill/>
            <a:miter lim="800000"/>
            <a:headEnd/>
            <a:tailEnd/>
          </a:ln>
          <a:effectLst/>
        </p:spPr>
        <p:txBody>
          <a:bodyPr lIns="91452" tIns="45727" rIns="91452" bIns="45727" anchor="ctr" anchorCtr="1"/>
          <a:lstStyle/>
          <a:p>
            <a:pPr algn="ctr" defTabSz="814476"/>
            <a:r>
              <a:rPr lang="en-US" sz="2400" dirty="0">
                <a:solidFill>
                  <a:schemeClr val="bg1"/>
                </a:solidFill>
                <a:latin typeface="+mj-lt"/>
              </a:rPr>
              <a:t>Private Cloud</a:t>
            </a:r>
          </a:p>
        </p:txBody>
      </p:sp>
      <p:sp>
        <p:nvSpPr>
          <p:cNvPr id="555018" name="Rectangle 3"/>
          <p:cNvSpPr>
            <a:spLocks noChangeArrowheads="1"/>
          </p:cNvSpPr>
          <p:nvPr/>
        </p:nvSpPr>
        <p:spPr bwMode="auto">
          <a:xfrm>
            <a:off x="4310679" y="2777447"/>
            <a:ext cx="3535680" cy="3155268"/>
          </a:xfrm>
          <a:prstGeom prst="rect">
            <a:avLst/>
          </a:prstGeom>
          <a:solidFill>
            <a:schemeClr val="bg2">
              <a:lumMod val="85000"/>
            </a:schemeClr>
          </a:solidFill>
          <a:ln w="9525" algn="ctr">
            <a:noFill/>
            <a:miter lim="800000"/>
            <a:headEnd/>
            <a:tailEnd/>
          </a:ln>
          <a:effectLst/>
        </p:spPr>
        <p:txBody>
          <a:bodyPr lIns="274356" tIns="365809" rIns="91452" bIns="45727"/>
          <a:lstStyle/>
          <a:p>
            <a:pPr marL="174644" indent="-174644">
              <a:spcBef>
                <a:spcPct val="50000"/>
              </a:spcBef>
              <a:buSzPct val="80000"/>
              <a:buFont typeface="Arial" pitchFamily="34" charset="0"/>
              <a:buChar char="•"/>
            </a:pPr>
            <a:r>
              <a:rPr lang="en-US" sz="1600" dirty="0">
                <a:cs typeface="Arial" charset="0"/>
              </a:rPr>
              <a:t>Resources dedicated to one organization</a:t>
            </a:r>
          </a:p>
          <a:p>
            <a:pPr marL="174644" indent="-174644">
              <a:spcBef>
                <a:spcPct val="50000"/>
              </a:spcBef>
              <a:buSzPct val="80000"/>
              <a:buFont typeface="Arial" pitchFamily="34" charset="0"/>
              <a:buChar char="•"/>
            </a:pPr>
            <a:r>
              <a:rPr lang="en-US" sz="1600" dirty="0">
                <a:cs typeface="Arial" charset="0"/>
              </a:rPr>
              <a:t>Resources owned by your organization or a service provider, or both</a:t>
            </a:r>
          </a:p>
          <a:p>
            <a:pPr marL="174644" indent="-174644">
              <a:spcBef>
                <a:spcPct val="50000"/>
              </a:spcBef>
              <a:buSzPct val="80000"/>
              <a:buFont typeface="Arial" pitchFamily="34" charset="0"/>
              <a:buChar char="•"/>
            </a:pPr>
            <a:r>
              <a:rPr lang="en-US" sz="1600" dirty="0">
                <a:cs typeface="Arial" charset="0"/>
              </a:rPr>
              <a:t>Used by government and financial institutions</a:t>
            </a:r>
          </a:p>
        </p:txBody>
      </p:sp>
      <p:sp>
        <p:nvSpPr>
          <p:cNvPr id="555013" name="Rectangle 4"/>
          <p:cNvSpPr>
            <a:spLocks noChangeArrowheads="1"/>
          </p:cNvSpPr>
          <p:nvPr/>
        </p:nvSpPr>
        <p:spPr bwMode="auto">
          <a:xfrm>
            <a:off x="7957128" y="1521734"/>
            <a:ext cx="3535680" cy="1177925"/>
          </a:xfrm>
          <a:prstGeom prst="rect">
            <a:avLst/>
          </a:prstGeom>
          <a:solidFill>
            <a:schemeClr val="accent3"/>
          </a:solidFill>
          <a:ln w="9525">
            <a:noFill/>
            <a:miter lim="800000"/>
            <a:headEnd/>
            <a:tailEnd/>
          </a:ln>
          <a:effectLst/>
        </p:spPr>
        <p:txBody>
          <a:bodyPr lIns="91452" tIns="45727" rIns="91452" bIns="45727" anchor="ctr" anchorCtr="1"/>
          <a:lstStyle/>
          <a:p>
            <a:pPr algn="ctr" defTabSz="814476"/>
            <a:r>
              <a:rPr lang="en-US" sz="2400" dirty="0">
                <a:solidFill>
                  <a:schemeClr val="bg1"/>
                </a:solidFill>
                <a:latin typeface="+mj-lt"/>
              </a:rPr>
              <a:t>Hybrid Cloud</a:t>
            </a:r>
          </a:p>
        </p:txBody>
      </p:sp>
      <p:sp>
        <p:nvSpPr>
          <p:cNvPr id="555019" name="Rectangle 4"/>
          <p:cNvSpPr>
            <a:spLocks noChangeArrowheads="1"/>
          </p:cNvSpPr>
          <p:nvPr/>
        </p:nvSpPr>
        <p:spPr bwMode="auto">
          <a:xfrm>
            <a:off x="7957128" y="2777447"/>
            <a:ext cx="3535680" cy="3155268"/>
          </a:xfrm>
          <a:prstGeom prst="rect">
            <a:avLst/>
          </a:prstGeom>
          <a:solidFill>
            <a:schemeClr val="bg2">
              <a:lumMod val="85000"/>
            </a:schemeClr>
          </a:solidFill>
          <a:ln w="9525" algn="ctr">
            <a:noFill/>
            <a:miter lim="800000"/>
            <a:headEnd/>
            <a:tailEnd/>
          </a:ln>
          <a:effectLst/>
        </p:spPr>
        <p:txBody>
          <a:bodyPr lIns="274356" tIns="365809" rIns="91452" bIns="45727"/>
          <a:lstStyle/>
          <a:p>
            <a:pPr marL="174644" indent="-174644">
              <a:spcBef>
                <a:spcPct val="50000"/>
              </a:spcBef>
              <a:buSzPct val="80000"/>
              <a:buFont typeface="Arial" pitchFamily="34" charset="0"/>
              <a:buChar char="•"/>
            </a:pPr>
            <a:r>
              <a:rPr lang="en-IN" sz="1600" dirty="0">
                <a:cs typeface="Arial" charset="0"/>
              </a:rPr>
              <a:t>Combination of public and private cloud</a:t>
            </a:r>
          </a:p>
          <a:p>
            <a:pPr marL="174644" indent="-174644">
              <a:spcBef>
                <a:spcPct val="50000"/>
              </a:spcBef>
              <a:buSzPct val="80000"/>
              <a:buFont typeface="Arial" pitchFamily="34" charset="0"/>
              <a:buChar char="•"/>
            </a:pPr>
            <a:r>
              <a:rPr lang="en-IN" sz="1600" dirty="0">
                <a:cs typeface="Arial" charset="0"/>
              </a:rPr>
              <a:t>Offers cloud bursting</a:t>
            </a:r>
          </a:p>
          <a:p>
            <a:pPr marL="174644" indent="-174644">
              <a:spcBef>
                <a:spcPct val="50000"/>
              </a:spcBef>
              <a:buSzPct val="80000"/>
              <a:buFont typeface="Arial" pitchFamily="34" charset="0"/>
              <a:buChar char="•"/>
            </a:pPr>
            <a:r>
              <a:rPr lang="en-IN" sz="1600" dirty="0">
                <a:cs typeface="Arial" charset="0"/>
              </a:rPr>
              <a:t>Combination of public and private cloud vendors</a:t>
            </a:r>
          </a:p>
          <a:p>
            <a:pPr marL="174644" indent="-174644">
              <a:spcBef>
                <a:spcPct val="50000"/>
              </a:spcBef>
              <a:buSzPct val="80000"/>
              <a:buFont typeface="Arial" pitchFamily="34" charset="0"/>
              <a:buChar char="•"/>
            </a:pPr>
            <a:r>
              <a:rPr lang="en-IN" sz="1600" dirty="0">
                <a:cs typeface="Arial" charset="0"/>
              </a:rPr>
              <a:t>Cisco Meraki</a:t>
            </a:r>
          </a:p>
        </p:txBody>
      </p:sp>
      <p:sp>
        <p:nvSpPr>
          <p:cNvPr id="555014" name="Rectangle 5"/>
          <p:cNvSpPr>
            <a:spLocks noChangeArrowheads="1"/>
          </p:cNvSpPr>
          <p:nvPr/>
        </p:nvSpPr>
        <p:spPr bwMode="auto">
          <a:xfrm>
            <a:off x="664231" y="1521735"/>
            <a:ext cx="3535680" cy="1179513"/>
          </a:xfrm>
          <a:prstGeom prst="rect">
            <a:avLst/>
          </a:prstGeom>
          <a:solidFill>
            <a:schemeClr val="accent1"/>
          </a:solidFill>
          <a:ln w="9525">
            <a:noFill/>
            <a:miter lim="800000"/>
            <a:headEnd/>
            <a:tailEnd/>
          </a:ln>
          <a:effectLst/>
        </p:spPr>
        <p:txBody>
          <a:bodyPr lIns="91452" tIns="45727" rIns="91452" bIns="45727" anchor="ctr" anchorCtr="1"/>
          <a:lstStyle/>
          <a:p>
            <a:pPr algn="ctr" defTabSz="814476"/>
            <a:r>
              <a:rPr lang="en-US" sz="2400" dirty="0">
                <a:solidFill>
                  <a:schemeClr val="bg1"/>
                </a:solidFill>
                <a:latin typeface="+mj-lt"/>
              </a:rPr>
              <a:t>Public Cloud</a:t>
            </a:r>
          </a:p>
        </p:txBody>
      </p:sp>
      <p:sp>
        <p:nvSpPr>
          <p:cNvPr id="555020" name="Rectangle 5"/>
          <p:cNvSpPr>
            <a:spLocks noChangeArrowheads="1"/>
          </p:cNvSpPr>
          <p:nvPr/>
        </p:nvSpPr>
        <p:spPr bwMode="auto">
          <a:xfrm>
            <a:off x="664231" y="2775860"/>
            <a:ext cx="3535680" cy="3161450"/>
          </a:xfrm>
          <a:prstGeom prst="rect">
            <a:avLst/>
          </a:prstGeom>
          <a:solidFill>
            <a:schemeClr val="bg2">
              <a:lumMod val="85000"/>
            </a:schemeClr>
          </a:solidFill>
          <a:ln w="9525" algn="ctr">
            <a:noFill/>
            <a:miter lim="800000"/>
            <a:headEnd/>
            <a:tailEnd/>
          </a:ln>
          <a:effectLst/>
        </p:spPr>
        <p:txBody>
          <a:bodyPr lIns="274356" tIns="365809" rIns="91452" bIns="45727"/>
          <a:lstStyle/>
          <a:p>
            <a:pPr marL="174644" indent="-174644">
              <a:spcBef>
                <a:spcPct val="50000"/>
              </a:spcBef>
              <a:buSzPct val="80000"/>
              <a:buFont typeface="Arial" pitchFamily="34" charset="0"/>
              <a:buChar char="•"/>
            </a:pPr>
            <a:r>
              <a:rPr lang="en-US" sz="1600" dirty="0">
                <a:cs typeface="Arial" charset="0"/>
              </a:rPr>
              <a:t>Resources shared between organizations</a:t>
            </a:r>
          </a:p>
          <a:p>
            <a:pPr marL="174644" indent="-174644">
              <a:spcBef>
                <a:spcPct val="50000"/>
              </a:spcBef>
              <a:buSzPct val="80000"/>
              <a:buFont typeface="Arial" pitchFamily="34" charset="0"/>
              <a:buChar char="•"/>
            </a:pPr>
            <a:r>
              <a:rPr lang="en-US" sz="1600" dirty="0">
                <a:cs typeface="Arial" charset="0"/>
              </a:rPr>
              <a:t>Resources owned by a service provider</a:t>
            </a:r>
          </a:p>
          <a:p>
            <a:pPr marL="174644" indent="-174644">
              <a:spcBef>
                <a:spcPct val="50000"/>
              </a:spcBef>
              <a:buSzPct val="80000"/>
              <a:buFont typeface="Arial" pitchFamily="34" charset="0"/>
              <a:buChar char="•"/>
            </a:pPr>
            <a:r>
              <a:rPr lang="en-US" sz="1600" dirty="0">
                <a:cs typeface="Arial" charset="0"/>
              </a:rPr>
              <a:t>Amazon Web Services</a:t>
            </a:r>
          </a:p>
          <a:p>
            <a:pPr marL="174644" indent="-174644">
              <a:spcBef>
                <a:spcPct val="50000"/>
              </a:spcBef>
              <a:buSzPct val="80000"/>
              <a:buFont typeface="Arial" pitchFamily="34" charset="0"/>
              <a:buChar char="•"/>
            </a:pPr>
            <a:r>
              <a:rPr lang="en-US" sz="1600" dirty="0">
                <a:cs typeface="Arial" charset="0"/>
              </a:rPr>
              <a:t>Microsoft Azure</a:t>
            </a:r>
          </a:p>
          <a:p>
            <a:pPr marL="174644" indent="-174644">
              <a:spcBef>
                <a:spcPct val="50000"/>
              </a:spcBef>
              <a:buSzPct val="80000"/>
              <a:buFont typeface="Arial" pitchFamily="34" charset="0"/>
              <a:buChar char="•"/>
            </a:pPr>
            <a:r>
              <a:rPr lang="en-US" sz="1600" dirty="0">
                <a:cs typeface="Arial" charset="0"/>
              </a:rPr>
              <a:t>Google Cloud Platform</a:t>
            </a:r>
          </a:p>
        </p:txBody>
      </p:sp>
    </p:spTree>
    <p:custDataLst>
      <p:tags r:id="rId1"/>
    </p:custDataLst>
    <p:extLst>
      <p:ext uri="{BB962C8B-B14F-4D97-AF65-F5344CB8AC3E}">
        <p14:creationId xmlns:p14="http://schemas.microsoft.com/office/powerpoint/2010/main" val="39468650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501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555020"/>
                                        </p:tgtEl>
                                        <p:attrNameLst>
                                          <p:attrName>style.visibility</p:attrName>
                                        </p:attrNameLst>
                                      </p:cBhvr>
                                      <p:to>
                                        <p:strVal val="visible"/>
                                      </p:to>
                                    </p:set>
                                    <p:animEffect transition="in" filter="wipe(up)">
                                      <p:cBhvr>
                                        <p:cTn id="10" dur="500"/>
                                        <p:tgtEl>
                                          <p:spTgt spid="5550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5012"/>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555018"/>
                                        </p:tgtEl>
                                        <p:attrNameLst>
                                          <p:attrName>style.visibility</p:attrName>
                                        </p:attrNameLst>
                                      </p:cBhvr>
                                      <p:to>
                                        <p:strVal val="visible"/>
                                      </p:to>
                                    </p:set>
                                    <p:animEffect transition="in" filter="wipe(up)">
                                      <p:cBhvr>
                                        <p:cTn id="18" dur="500"/>
                                        <p:tgtEl>
                                          <p:spTgt spid="5550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5013"/>
                                        </p:tgtEl>
                                        <p:attrNameLst>
                                          <p:attrName>style.visibility</p:attrName>
                                        </p:attrNameLst>
                                      </p:cBhvr>
                                      <p:to>
                                        <p:strVal val="visible"/>
                                      </p:to>
                                    </p:set>
                                  </p:childTnLst>
                                </p:cTn>
                              </p:par>
                            </p:childTnLst>
                          </p:cTn>
                        </p:par>
                        <p:par>
                          <p:cTn id="23" fill="hold">
                            <p:stCondLst>
                              <p:cond delay="0"/>
                            </p:stCondLst>
                            <p:childTnLst>
                              <p:par>
                                <p:cTn id="24" presetID="22" presetClass="entr" presetSubtype="1" fill="hold" grpId="0" nodeType="afterEffect">
                                  <p:stCondLst>
                                    <p:cond delay="0"/>
                                  </p:stCondLst>
                                  <p:childTnLst>
                                    <p:set>
                                      <p:cBhvr>
                                        <p:cTn id="25" dur="1" fill="hold">
                                          <p:stCondLst>
                                            <p:cond delay="0"/>
                                          </p:stCondLst>
                                        </p:cTn>
                                        <p:tgtEl>
                                          <p:spTgt spid="555019"/>
                                        </p:tgtEl>
                                        <p:attrNameLst>
                                          <p:attrName>style.visibility</p:attrName>
                                        </p:attrNameLst>
                                      </p:cBhvr>
                                      <p:to>
                                        <p:strVal val="visible"/>
                                      </p:to>
                                    </p:set>
                                    <p:animEffect transition="in" filter="wipe(up)">
                                      <p:cBhvr>
                                        <p:cTn id="26" dur="500"/>
                                        <p:tgtEl>
                                          <p:spTgt spid="555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2" grpId="0" animBg="1"/>
      <p:bldP spid="555018" grpId="0" animBg="1"/>
      <p:bldP spid="555013" grpId="0" animBg="1"/>
      <p:bldP spid="555019" grpId="0" animBg="1"/>
      <p:bldP spid="555014" grpId="0" animBg="1"/>
      <p:bldP spid="5550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4DAD2-21DF-794C-AF2E-C58EFC947B31}"/>
              </a:ext>
            </a:extLst>
          </p:cNvPr>
          <p:cNvSpPr>
            <a:spLocks noGrp="1"/>
          </p:cNvSpPr>
          <p:nvPr>
            <p:ph type="title"/>
          </p:nvPr>
        </p:nvSpPr>
        <p:spPr>
          <a:xfrm>
            <a:off x="391378" y="320675"/>
            <a:ext cx="11407487" cy="1325563"/>
          </a:xfrm>
        </p:spPr>
        <p:txBody>
          <a:bodyPr vert="horz" lIns="91440" tIns="45720" rIns="91440" bIns="45720" rtlCol="0" anchor="ctr">
            <a:normAutofit/>
          </a:bodyPr>
          <a:lstStyle/>
          <a:p>
            <a:r>
              <a:rPr lang="en-US" sz="4400" dirty="0">
                <a:solidFill>
                  <a:srgbClr val="4372C4"/>
                </a:solidFill>
              </a:rPr>
              <a:t>Public Cloud</a:t>
            </a:r>
          </a:p>
        </p:txBody>
      </p:sp>
      <p:graphicFrame>
        <p:nvGraphicFramePr>
          <p:cNvPr id="5" name="Text Placeholder 1">
            <a:extLst>
              <a:ext uri="{FF2B5EF4-FFF2-40B4-BE49-F238E27FC236}">
                <a16:creationId xmlns:a16="http://schemas.microsoft.com/office/drawing/2014/main" id="{5064B056-8B4D-461A-B3B8-7A9B4565E193}"/>
              </a:ext>
            </a:extLst>
          </p:cNvPr>
          <p:cNvGraphicFramePr/>
          <p:nvPr>
            <p:extLst>
              <p:ext uri="{D42A27DB-BD31-4B8C-83A1-F6EECF244321}">
                <p14:modId xmlns:p14="http://schemas.microsoft.com/office/powerpoint/2010/main" val="831835685"/>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8ACF88C-D9CD-DA43-994F-231E214CD040}"/>
              </a:ext>
            </a:extLst>
          </p:cNvPr>
          <p:cNvSpPr txBox="1"/>
          <p:nvPr/>
        </p:nvSpPr>
        <p:spPr>
          <a:xfrm>
            <a:off x="7918132" y="5845471"/>
            <a:ext cx="3007835" cy="461679"/>
          </a:xfrm>
          <a:prstGeom prst="rect">
            <a:avLst/>
          </a:prstGeom>
          <a:noFill/>
        </p:spPr>
        <p:txBody>
          <a:bodyPr wrap="none" lIns="91452" tIns="45727" rIns="91452" bIns="45727" rtlCol="0">
            <a:spAutoFit/>
          </a:bodyPr>
          <a:lstStyle/>
          <a:p>
            <a:r>
              <a:rPr lang="en-US" sz="2400" dirty="0">
                <a:solidFill>
                  <a:schemeClr val="accent6"/>
                </a:solidFill>
              </a:rPr>
              <a:t>Google Cloud Platform</a:t>
            </a:r>
          </a:p>
        </p:txBody>
      </p:sp>
      <p:sp>
        <p:nvSpPr>
          <p:cNvPr id="7" name="TextBox 6">
            <a:extLst>
              <a:ext uri="{FF2B5EF4-FFF2-40B4-BE49-F238E27FC236}">
                <a16:creationId xmlns:a16="http://schemas.microsoft.com/office/drawing/2014/main" id="{DF3E7112-A84A-894B-BF9F-2FC529280EE9}"/>
              </a:ext>
            </a:extLst>
          </p:cNvPr>
          <p:cNvSpPr txBox="1"/>
          <p:nvPr/>
        </p:nvSpPr>
        <p:spPr>
          <a:xfrm>
            <a:off x="5006125" y="5845471"/>
            <a:ext cx="2177993" cy="461679"/>
          </a:xfrm>
          <a:prstGeom prst="rect">
            <a:avLst/>
          </a:prstGeom>
          <a:noFill/>
        </p:spPr>
        <p:txBody>
          <a:bodyPr wrap="none" lIns="91452" tIns="45727" rIns="91452" bIns="45727" rtlCol="0">
            <a:spAutoFit/>
          </a:bodyPr>
          <a:lstStyle/>
          <a:p>
            <a:r>
              <a:rPr lang="en-US" sz="2400" dirty="0">
                <a:solidFill>
                  <a:schemeClr val="accent2"/>
                </a:solidFill>
              </a:rPr>
              <a:t>Microsoft Azure</a:t>
            </a:r>
          </a:p>
        </p:txBody>
      </p:sp>
      <p:sp>
        <p:nvSpPr>
          <p:cNvPr id="8" name="TextBox 7">
            <a:extLst>
              <a:ext uri="{FF2B5EF4-FFF2-40B4-BE49-F238E27FC236}">
                <a16:creationId xmlns:a16="http://schemas.microsoft.com/office/drawing/2014/main" id="{719B42BC-7F9C-EF4C-978A-9C70CDA8793F}"/>
              </a:ext>
            </a:extLst>
          </p:cNvPr>
          <p:cNvSpPr txBox="1"/>
          <p:nvPr/>
        </p:nvSpPr>
        <p:spPr>
          <a:xfrm>
            <a:off x="1342181" y="5845471"/>
            <a:ext cx="2929929" cy="461679"/>
          </a:xfrm>
          <a:prstGeom prst="rect">
            <a:avLst/>
          </a:prstGeom>
          <a:noFill/>
        </p:spPr>
        <p:txBody>
          <a:bodyPr wrap="none" lIns="91452" tIns="45727" rIns="91452" bIns="45727" rtlCol="0">
            <a:spAutoFit/>
          </a:bodyPr>
          <a:lstStyle/>
          <a:p>
            <a:r>
              <a:rPr lang="en-US" sz="2400" dirty="0">
                <a:solidFill>
                  <a:schemeClr val="accent5"/>
                </a:solidFill>
              </a:rPr>
              <a:t>Amazon Web Services</a:t>
            </a:r>
          </a:p>
        </p:txBody>
      </p:sp>
    </p:spTree>
    <p:extLst>
      <p:ext uri="{BB962C8B-B14F-4D97-AF65-F5344CB8AC3E}">
        <p14:creationId xmlns:p14="http://schemas.microsoft.com/office/powerpoint/2010/main" val="131003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726019" y="455613"/>
            <a:ext cx="10814921" cy="974725"/>
          </a:xfrm>
        </p:spPr>
        <p:txBody>
          <a:bodyPr/>
          <a:lstStyle/>
          <a:p>
            <a:r>
              <a:rPr lang="en-US" dirty="0"/>
              <a:t>Public Cloud</a:t>
            </a:r>
          </a:p>
        </p:txBody>
      </p:sp>
      <p:sp>
        <p:nvSpPr>
          <p:cNvPr id="15" name="Rectangle 3"/>
          <p:cNvSpPr>
            <a:spLocks noChangeArrowheads="1"/>
          </p:cNvSpPr>
          <p:nvPr/>
        </p:nvSpPr>
        <p:spPr bwMode="gray">
          <a:xfrm>
            <a:off x="3311340" y="18288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There is no need to purchase hardware or software; services are on a pay-as-you-go basis.</a:t>
            </a:r>
          </a:p>
        </p:txBody>
      </p:sp>
      <p:sp>
        <p:nvSpPr>
          <p:cNvPr id="16" name="Rectangle 4"/>
          <p:cNvSpPr>
            <a:spLocks noChangeArrowheads="1"/>
          </p:cNvSpPr>
          <p:nvPr/>
        </p:nvSpPr>
        <p:spPr bwMode="gray">
          <a:xfrm>
            <a:off x="726018" y="1828800"/>
            <a:ext cx="2483724" cy="838200"/>
          </a:xfrm>
          <a:prstGeom prst="rect">
            <a:avLst/>
          </a:prstGeom>
          <a:solidFill>
            <a:schemeClr val="accent1"/>
          </a:solidFill>
          <a:ln w="19050" algn="ctr">
            <a:noFill/>
            <a:miter lim="800000"/>
            <a:headEnd/>
            <a:tailEnd/>
          </a:ln>
          <a:effectLst/>
        </p:spPr>
        <p:txBody>
          <a:bodyPr wrap="none" lIns="91452" tIns="91452" rIns="91452" bIns="91452" anchor="ctr"/>
          <a:lstStyle/>
          <a:p>
            <a:pPr algn="ctr" defTabSz="814476"/>
            <a:r>
              <a:rPr lang="en-US" sz="1600" dirty="0">
                <a:solidFill>
                  <a:schemeClr val="bg1"/>
                </a:solidFill>
              </a:rPr>
              <a:t>No capital expenditures</a:t>
            </a:r>
          </a:p>
        </p:txBody>
      </p:sp>
      <p:sp>
        <p:nvSpPr>
          <p:cNvPr id="18" name="Rectangle 7"/>
          <p:cNvSpPr>
            <a:spLocks noChangeArrowheads="1"/>
          </p:cNvSpPr>
          <p:nvPr/>
        </p:nvSpPr>
        <p:spPr bwMode="gray">
          <a:xfrm>
            <a:off x="3311340" y="278831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Maintenance is provided by a cloud service provider.</a:t>
            </a:r>
          </a:p>
        </p:txBody>
      </p:sp>
      <p:sp>
        <p:nvSpPr>
          <p:cNvPr id="19" name="Rectangle 8"/>
          <p:cNvSpPr>
            <a:spLocks noChangeArrowheads="1"/>
          </p:cNvSpPr>
          <p:nvPr/>
        </p:nvSpPr>
        <p:spPr bwMode="gray">
          <a:xfrm>
            <a:off x="726018" y="2788313"/>
            <a:ext cx="2483724" cy="838200"/>
          </a:xfrm>
          <a:prstGeom prst="rect">
            <a:avLst/>
          </a:prstGeom>
          <a:solidFill>
            <a:schemeClr val="accent2"/>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No maintenance</a:t>
            </a:r>
          </a:p>
        </p:txBody>
      </p:sp>
      <p:sp>
        <p:nvSpPr>
          <p:cNvPr id="21" name="Rectangle 11"/>
          <p:cNvSpPr>
            <a:spLocks noChangeArrowheads="1"/>
          </p:cNvSpPr>
          <p:nvPr/>
        </p:nvSpPr>
        <p:spPr bwMode="gray">
          <a:xfrm>
            <a:off x="3311340" y="376733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Resources in the data center can be scaled easily.</a:t>
            </a:r>
          </a:p>
        </p:txBody>
      </p:sp>
      <p:sp>
        <p:nvSpPr>
          <p:cNvPr id="22" name="Rectangle 12"/>
          <p:cNvSpPr>
            <a:spLocks noChangeArrowheads="1"/>
          </p:cNvSpPr>
          <p:nvPr/>
        </p:nvSpPr>
        <p:spPr bwMode="gray">
          <a:xfrm>
            <a:off x="726018" y="3767333"/>
            <a:ext cx="2483724" cy="838200"/>
          </a:xfrm>
          <a:prstGeom prst="rect">
            <a:avLst/>
          </a:prstGeom>
          <a:solidFill>
            <a:schemeClr val="accent3"/>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Scalability</a:t>
            </a:r>
          </a:p>
        </p:txBody>
      </p:sp>
      <p:sp>
        <p:nvSpPr>
          <p:cNvPr id="24" name="Rectangle 14"/>
          <p:cNvSpPr>
            <a:spLocks noChangeArrowheads="1"/>
          </p:cNvSpPr>
          <p:nvPr/>
        </p:nvSpPr>
        <p:spPr bwMode="gray">
          <a:xfrm>
            <a:off x="3311340" y="47366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High availability of services offers greater reliability.</a:t>
            </a:r>
          </a:p>
        </p:txBody>
      </p:sp>
      <p:sp>
        <p:nvSpPr>
          <p:cNvPr id="25" name="Rectangle 15"/>
          <p:cNvSpPr>
            <a:spLocks noChangeArrowheads="1"/>
          </p:cNvSpPr>
          <p:nvPr/>
        </p:nvSpPr>
        <p:spPr bwMode="gray">
          <a:xfrm>
            <a:off x="726018" y="4736600"/>
            <a:ext cx="2483724" cy="838200"/>
          </a:xfrm>
          <a:prstGeom prst="rect">
            <a:avLst/>
          </a:prstGeom>
          <a:solidFill>
            <a:schemeClr val="accent5"/>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Reliability</a:t>
            </a:r>
          </a:p>
        </p:txBody>
      </p:sp>
    </p:spTree>
    <p:extLst>
      <p:ext uri="{BB962C8B-B14F-4D97-AF65-F5344CB8AC3E}">
        <p14:creationId xmlns:p14="http://schemas.microsoft.com/office/powerpoint/2010/main" val="238522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animBg="1"/>
      <p:bldP spid="22"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4DAD2-21DF-794C-AF2E-C58EFC947B31}"/>
              </a:ext>
            </a:extLst>
          </p:cNvPr>
          <p:cNvSpPr>
            <a:spLocks noGrp="1"/>
          </p:cNvSpPr>
          <p:nvPr>
            <p:ph type="title" idx="4294967295"/>
          </p:nvPr>
        </p:nvSpPr>
        <p:spPr>
          <a:xfrm>
            <a:off x="391378" y="320675"/>
            <a:ext cx="11014809" cy="1325563"/>
          </a:xfrm>
        </p:spPr>
        <p:txBody>
          <a:bodyPr vert="horz" lIns="91440" tIns="45720" rIns="91440" bIns="45720" rtlCol="0" anchor="ctr">
            <a:normAutofit/>
          </a:bodyPr>
          <a:lstStyle/>
          <a:p>
            <a:r>
              <a:rPr lang="en-US" sz="5400" kern="1200" dirty="0">
                <a:solidFill>
                  <a:schemeClr val="bg2"/>
                </a:solidFill>
                <a:latin typeface="+mj-lt"/>
                <a:ea typeface="+mj-ea"/>
                <a:cs typeface="+mj-cs"/>
              </a:rPr>
              <a:t>Private Cloud</a:t>
            </a:r>
          </a:p>
        </p:txBody>
      </p:sp>
      <p:graphicFrame>
        <p:nvGraphicFramePr>
          <p:cNvPr id="5" name="Text Placeholder 1">
            <a:extLst>
              <a:ext uri="{FF2B5EF4-FFF2-40B4-BE49-F238E27FC236}">
                <a16:creationId xmlns:a16="http://schemas.microsoft.com/office/drawing/2014/main" id="{5064B056-8B4D-461A-B3B8-7A9B4565E193}"/>
              </a:ext>
            </a:extLst>
          </p:cNvPr>
          <p:cNvGraphicFramePr/>
          <p:nvPr>
            <p:extLst>
              <p:ext uri="{D42A27DB-BD31-4B8C-83A1-F6EECF244321}">
                <p14:modId xmlns:p14="http://schemas.microsoft.com/office/powerpoint/2010/main" val="3162543790"/>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673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726019" y="455613"/>
            <a:ext cx="10814921" cy="974725"/>
          </a:xfrm>
        </p:spPr>
        <p:txBody>
          <a:bodyPr/>
          <a:lstStyle/>
          <a:p>
            <a:r>
              <a:rPr lang="en-US" dirty="0"/>
              <a:t>Private Cloud</a:t>
            </a:r>
          </a:p>
        </p:txBody>
      </p:sp>
      <p:sp>
        <p:nvSpPr>
          <p:cNvPr id="15" name="Rectangle 3"/>
          <p:cNvSpPr>
            <a:spLocks noChangeArrowheads="1"/>
          </p:cNvSpPr>
          <p:nvPr/>
        </p:nvSpPr>
        <p:spPr bwMode="gray">
          <a:xfrm>
            <a:off x="3311340" y="18288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000" dirty="0"/>
              <a:t>Resources are dedicated only to your organization, so you can customize the environment based on your business needs.</a:t>
            </a:r>
          </a:p>
        </p:txBody>
      </p:sp>
      <p:sp>
        <p:nvSpPr>
          <p:cNvPr id="16" name="Rectangle 4"/>
          <p:cNvSpPr>
            <a:spLocks noChangeArrowheads="1"/>
          </p:cNvSpPr>
          <p:nvPr/>
        </p:nvSpPr>
        <p:spPr bwMode="gray">
          <a:xfrm>
            <a:off x="726018" y="1828800"/>
            <a:ext cx="2483724" cy="838200"/>
          </a:xfrm>
          <a:prstGeom prst="rect">
            <a:avLst/>
          </a:prstGeom>
          <a:solidFill>
            <a:schemeClr val="accent1"/>
          </a:solidFill>
          <a:ln w="19050" algn="ctr">
            <a:noFill/>
            <a:miter lim="800000"/>
            <a:headEnd/>
            <a:tailEnd/>
          </a:ln>
          <a:effectLst/>
        </p:spPr>
        <p:txBody>
          <a:bodyPr wrap="none" lIns="91452" tIns="91452" rIns="91452" bIns="91452" anchor="ctr"/>
          <a:lstStyle/>
          <a:p>
            <a:pPr algn="ctr" defTabSz="814476"/>
            <a:r>
              <a:rPr lang="en-US" sz="1600" dirty="0">
                <a:solidFill>
                  <a:schemeClr val="bg1"/>
                </a:solidFill>
              </a:rPr>
              <a:t>Flexibility</a:t>
            </a:r>
          </a:p>
        </p:txBody>
      </p:sp>
      <p:sp>
        <p:nvSpPr>
          <p:cNvPr id="18" name="Rectangle 7"/>
          <p:cNvSpPr>
            <a:spLocks noChangeArrowheads="1"/>
          </p:cNvSpPr>
          <p:nvPr/>
        </p:nvSpPr>
        <p:spPr bwMode="gray">
          <a:xfrm>
            <a:off x="3311340" y="278831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000" dirty="0"/>
              <a:t>A higher level of security is available because resources are not shared with other organizations.</a:t>
            </a:r>
          </a:p>
        </p:txBody>
      </p:sp>
      <p:sp>
        <p:nvSpPr>
          <p:cNvPr id="19" name="Rectangle 8"/>
          <p:cNvSpPr>
            <a:spLocks noChangeArrowheads="1"/>
          </p:cNvSpPr>
          <p:nvPr/>
        </p:nvSpPr>
        <p:spPr bwMode="gray">
          <a:xfrm>
            <a:off x="726018" y="2788313"/>
            <a:ext cx="2483724" cy="838200"/>
          </a:xfrm>
          <a:prstGeom prst="rect">
            <a:avLst/>
          </a:prstGeom>
          <a:solidFill>
            <a:schemeClr val="accent2"/>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Security</a:t>
            </a:r>
          </a:p>
        </p:txBody>
      </p:sp>
      <p:sp>
        <p:nvSpPr>
          <p:cNvPr id="21" name="Rectangle 11"/>
          <p:cNvSpPr>
            <a:spLocks noChangeArrowheads="1"/>
          </p:cNvSpPr>
          <p:nvPr/>
        </p:nvSpPr>
        <p:spPr bwMode="gray">
          <a:xfrm>
            <a:off x="3311340" y="376733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000" dirty="0"/>
              <a:t>Private clouds can still afford the scalability of public clouds.</a:t>
            </a:r>
          </a:p>
        </p:txBody>
      </p:sp>
      <p:sp>
        <p:nvSpPr>
          <p:cNvPr id="22" name="Rectangle 12"/>
          <p:cNvSpPr>
            <a:spLocks noChangeArrowheads="1"/>
          </p:cNvSpPr>
          <p:nvPr/>
        </p:nvSpPr>
        <p:spPr bwMode="gray">
          <a:xfrm>
            <a:off x="726018" y="3767333"/>
            <a:ext cx="2483724" cy="838200"/>
          </a:xfrm>
          <a:prstGeom prst="rect">
            <a:avLst/>
          </a:prstGeom>
          <a:solidFill>
            <a:schemeClr val="accent3"/>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Scalability</a:t>
            </a:r>
          </a:p>
        </p:txBody>
      </p:sp>
    </p:spTree>
    <p:extLst>
      <p:ext uri="{BB962C8B-B14F-4D97-AF65-F5344CB8AC3E}">
        <p14:creationId xmlns:p14="http://schemas.microsoft.com/office/powerpoint/2010/main" val="129464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4DAD2-21DF-794C-AF2E-C58EFC947B31}"/>
              </a:ext>
            </a:extLst>
          </p:cNvPr>
          <p:cNvSpPr>
            <a:spLocks noGrp="1"/>
          </p:cNvSpPr>
          <p:nvPr>
            <p:ph type="title" idx="4294967295"/>
          </p:nvPr>
        </p:nvSpPr>
        <p:spPr>
          <a:xfrm>
            <a:off x="838200" y="365125"/>
            <a:ext cx="9677400" cy="1325563"/>
          </a:xfrm>
        </p:spPr>
        <p:txBody>
          <a:bodyPr vert="horz" lIns="91440" tIns="45720" rIns="91440" bIns="45720" rtlCol="0" anchor="ctr">
            <a:normAutofit/>
          </a:bodyPr>
          <a:lstStyle/>
          <a:p>
            <a:r>
              <a:rPr lang="en-US" sz="4400" kern="1200" dirty="0">
                <a:solidFill>
                  <a:schemeClr val="bg2"/>
                </a:solidFill>
                <a:latin typeface="+mj-lt"/>
                <a:ea typeface="+mj-ea"/>
                <a:cs typeface="+mj-cs"/>
              </a:rPr>
              <a:t>Hybrid Cloud</a:t>
            </a:r>
          </a:p>
        </p:txBody>
      </p:sp>
      <p:graphicFrame>
        <p:nvGraphicFramePr>
          <p:cNvPr id="5" name="Text Placeholder 1">
            <a:extLst>
              <a:ext uri="{FF2B5EF4-FFF2-40B4-BE49-F238E27FC236}">
                <a16:creationId xmlns:a16="http://schemas.microsoft.com/office/drawing/2014/main" id="{5064B056-8B4D-461A-B3B8-7A9B4565E193}"/>
              </a:ext>
            </a:extLst>
          </p:cNvPr>
          <p:cNvGraphicFramePr/>
          <p:nvPr>
            <p:extLst>
              <p:ext uri="{D42A27DB-BD31-4B8C-83A1-F6EECF244321}">
                <p14:modId xmlns:p14="http://schemas.microsoft.com/office/powerpoint/2010/main" val="39362497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47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726018" y="306056"/>
            <a:ext cx="11126787" cy="974725"/>
          </a:xfrm>
        </p:spPr>
        <p:txBody>
          <a:bodyPr/>
          <a:lstStyle/>
          <a:p>
            <a:r>
              <a:rPr lang="en-US" dirty="0"/>
              <a:t>Hybrid Cloud</a:t>
            </a:r>
          </a:p>
        </p:txBody>
      </p:sp>
      <p:sp>
        <p:nvSpPr>
          <p:cNvPr id="15" name="Rectangle 3"/>
          <p:cNvSpPr>
            <a:spLocks noChangeArrowheads="1"/>
          </p:cNvSpPr>
          <p:nvPr/>
        </p:nvSpPr>
        <p:spPr bwMode="gray">
          <a:xfrm>
            <a:off x="3311340" y="1828800"/>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With the scalability available in public clouds, you can pay additional fees only when needed.</a:t>
            </a:r>
          </a:p>
        </p:txBody>
      </p:sp>
      <p:sp>
        <p:nvSpPr>
          <p:cNvPr id="16" name="Rectangle 4"/>
          <p:cNvSpPr>
            <a:spLocks noChangeArrowheads="1"/>
          </p:cNvSpPr>
          <p:nvPr/>
        </p:nvSpPr>
        <p:spPr bwMode="gray">
          <a:xfrm>
            <a:off x="726018" y="1828800"/>
            <a:ext cx="2483724" cy="838200"/>
          </a:xfrm>
          <a:prstGeom prst="rect">
            <a:avLst/>
          </a:prstGeom>
          <a:solidFill>
            <a:schemeClr val="accent1"/>
          </a:solidFill>
          <a:ln w="19050" algn="ctr">
            <a:noFill/>
            <a:miter lim="800000"/>
            <a:headEnd/>
            <a:tailEnd/>
          </a:ln>
          <a:effectLst/>
        </p:spPr>
        <p:txBody>
          <a:bodyPr wrap="none" lIns="91452" tIns="91452" rIns="91452" bIns="91452" anchor="ctr"/>
          <a:lstStyle/>
          <a:p>
            <a:pPr algn="ctr" defTabSz="814476"/>
            <a:r>
              <a:rPr lang="en-US" sz="1600" dirty="0">
                <a:solidFill>
                  <a:schemeClr val="bg1"/>
                </a:solidFill>
              </a:rPr>
              <a:t>Cost effectiveness</a:t>
            </a:r>
          </a:p>
        </p:txBody>
      </p:sp>
      <p:sp>
        <p:nvSpPr>
          <p:cNvPr id="18" name="Rectangle 7"/>
          <p:cNvSpPr>
            <a:spLocks noChangeArrowheads="1"/>
          </p:cNvSpPr>
          <p:nvPr/>
        </p:nvSpPr>
        <p:spPr bwMode="gray">
          <a:xfrm>
            <a:off x="3311340" y="278831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You can use a public cloud for additional resources only when needed.</a:t>
            </a:r>
          </a:p>
        </p:txBody>
      </p:sp>
      <p:sp>
        <p:nvSpPr>
          <p:cNvPr id="19" name="Rectangle 8"/>
          <p:cNvSpPr>
            <a:spLocks noChangeArrowheads="1"/>
          </p:cNvSpPr>
          <p:nvPr/>
        </p:nvSpPr>
        <p:spPr bwMode="gray">
          <a:xfrm>
            <a:off x="726018" y="2788313"/>
            <a:ext cx="2483724" cy="838200"/>
          </a:xfrm>
          <a:prstGeom prst="rect">
            <a:avLst/>
          </a:prstGeom>
          <a:solidFill>
            <a:schemeClr val="accent2"/>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Flexibility</a:t>
            </a:r>
          </a:p>
        </p:txBody>
      </p:sp>
      <p:sp>
        <p:nvSpPr>
          <p:cNvPr id="21" name="Rectangle 11"/>
          <p:cNvSpPr>
            <a:spLocks noChangeArrowheads="1"/>
          </p:cNvSpPr>
          <p:nvPr/>
        </p:nvSpPr>
        <p:spPr bwMode="gray">
          <a:xfrm>
            <a:off x="3311340" y="3767333"/>
            <a:ext cx="8229600" cy="838200"/>
          </a:xfrm>
          <a:prstGeom prst="rect">
            <a:avLst/>
          </a:prstGeom>
          <a:solidFill>
            <a:schemeClr val="bg2">
              <a:lumMod val="85000"/>
            </a:schemeClr>
          </a:solidFill>
          <a:ln w="19050" algn="ctr">
            <a:noFill/>
            <a:miter lim="800000"/>
            <a:headEnd/>
            <a:tailEnd/>
          </a:ln>
          <a:effectLst/>
        </p:spPr>
        <p:txBody>
          <a:bodyPr lIns="164613" tIns="36516" rIns="73035" bIns="36516" anchor="ctr"/>
          <a:lstStyle/>
          <a:p>
            <a:pPr defTabSz="814476"/>
            <a:r>
              <a:rPr lang="en-US" sz="2400" dirty="0"/>
              <a:t>Sensitive data can be kept in a private cloud, while other data can be kept in a public cloud.</a:t>
            </a:r>
          </a:p>
        </p:txBody>
      </p:sp>
      <p:sp>
        <p:nvSpPr>
          <p:cNvPr id="22" name="Rectangle 12"/>
          <p:cNvSpPr>
            <a:spLocks noChangeArrowheads="1"/>
          </p:cNvSpPr>
          <p:nvPr/>
        </p:nvSpPr>
        <p:spPr bwMode="gray">
          <a:xfrm>
            <a:off x="726018" y="3767333"/>
            <a:ext cx="2483724" cy="838200"/>
          </a:xfrm>
          <a:prstGeom prst="rect">
            <a:avLst/>
          </a:prstGeom>
          <a:solidFill>
            <a:schemeClr val="accent3"/>
          </a:solidFill>
          <a:ln w="19050" algn="ctr">
            <a:noFill/>
            <a:miter lim="800000"/>
            <a:headEnd/>
            <a:tailEnd/>
          </a:ln>
          <a:effectLst/>
        </p:spPr>
        <p:txBody>
          <a:bodyPr wrap="none" lIns="91452" tIns="91452" rIns="91452" bIns="91452" anchor="ctr"/>
          <a:lstStyle/>
          <a:p>
            <a:pPr algn="ctr" defTabSz="814476"/>
            <a:r>
              <a:rPr lang="en-US" sz="2000" dirty="0">
                <a:solidFill>
                  <a:schemeClr val="bg1"/>
                </a:solidFill>
              </a:rPr>
              <a:t>Control</a:t>
            </a:r>
          </a:p>
        </p:txBody>
      </p:sp>
    </p:spTree>
    <p:extLst>
      <p:ext uri="{BB962C8B-B14F-4D97-AF65-F5344CB8AC3E}">
        <p14:creationId xmlns:p14="http://schemas.microsoft.com/office/powerpoint/2010/main" val="313138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1"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Agenda</a:t>
            </a:r>
            <a:r>
              <a:rPr lang="pl-PL" dirty="0">
                <a:solidFill>
                  <a:schemeClr val="bg1"/>
                </a:solidFill>
              </a:rPr>
              <a:t> list</a:t>
            </a:r>
            <a:endParaRPr lang="en-US" dirty="0">
              <a:solidFill>
                <a:schemeClr val="bg1"/>
              </a:solidFill>
            </a:endParaRPr>
          </a:p>
        </p:txBody>
      </p:sp>
      <p:sp>
        <p:nvSpPr>
          <p:cNvPr id="4" name="Oval 3"/>
          <p:cNvSpPr>
            <a:spLocks noChangeAspect="1"/>
          </p:cNvSpPr>
          <p:nvPr/>
        </p:nvSpPr>
        <p:spPr>
          <a:xfrm>
            <a:off x="6923196" y="628829"/>
            <a:ext cx="609600" cy="6096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t>1</a:t>
            </a:r>
          </a:p>
        </p:txBody>
      </p:sp>
      <p:sp>
        <p:nvSpPr>
          <p:cNvPr id="5" name="Oval 4"/>
          <p:cNvSpPr>
            <a:spLocks noChangeAspect="1"/>
          </p:cNvSpPr>
          <p:nvPr/>
        </p:nvSpPr>
        <p:spPr>
          <a:xfrm>
            <a:off x="6923196" y="1865297"/>
            <a:ext cx="609600" cy="6096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solidFill>
                  <a:schemeClr val="bg2"/>
                </a:solidFill>
              </a:rPr>
              <a:t>2</a:t>
            </a:r>
          </a:p>
        </p:txBody>
      </p:sp>
      <p:sp>
        <p:nvSpPr>
          <p:cNvPr id="6" name="Oval 5"/>
          <p:cNvSpPr>
            <a:spLocks noChangeAspect="1"/>
          </p:cNvSpPr>
          <p:nvPr/>
        </p:nvSpPr>
        <p:spPr>
          <a:xfrm>
            <a:off x="6923196" y="3101765"/>
            <a:ext cx="609600" cy="6096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t>3</a:t>
            </a:r>
          </a:p>
        </p:txBody>
      </p:sp>
      <p:sp>
        <p:nvSpPr>
          <p:cNvPr id="7" name="Oval 6"/>
          <p:cNvSpPr>
            <a:spLocks noChangeAspect="1"/>
          </p:cNvSpPr>
          <p:nvPr/>
        </p:nvSpPr>
        <p:spPr>
          <a:xfrm>
            <a:off x="6923196" y="4338233"/>
            <a:ext cx="609600" cy="609600"/>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t>4</a:t>
            </a:r>
          </a:p>
        </p:txBody>
      </p:sp>
      <p:sp>
        <p:nvSpPr>
          <p:cNvPr id="8" name="Oval 7"/>
          <p:cNvSpPr>
            <a:spLocks noChangeAspect="1"/>
          </p:cNvSpPr>
          <p:nvPr/>
        </p:nvSpPr>
        <p:spPr>
          <a:xfrm>
            <a:off x="6923196" y="5574700"/>
            <a:ext cx="609600" cy="60960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t>5</a:t>
            </a:r>
          </a:p>
        </p:txBody>
      </p:sp>
      <p:sp>
        <p:nvSpPr>
          <p:cNvPr id="11" name="TextBox 10"/>
          <p:cNvSpPr txBox="1"/>
          <p:nvPr/>
        </p:nvSpPr>
        <p:spPr>
          <a:xfrm>
            <a:off x="7598156" y="702798"/>
            <a:ext cx="3540760" cy="461665"/>
          </a:xfrm>
          <a:prstGeom prst="rect">
            <a:avLst/>
          </a:prstGeom>
          <a:noFill/>
        </p:spPr>
        <p:txBody>
          <a:bodyPr wrap="square" rtlCol="0" anchor="ctr">
            <a:spAutoFit/>
          </a:bodyPr>
          <a:lstStyle/>
          <a:p>
            <a:r>
              <a:rPr lang="en-IN" sz="2400" dirty="0"/>
              <a:t>Application Deployment</a:t>
            </a:r>
          </a:p>
        </p:txBody>
      </p:sp>
      <p:sp>
        <p:nvSpPr>
          <p:cNvPr id="12" name="TextBox 11"/>
          <p:cNvSpPr txBox="1"/>
          <p:nvPr/>
        </p:nvSpPr>
        <p:spPr>
          <a:xfrm>
            <a:off x="7598156" y="1939266"/>
            <a:ext cx="3540760" cy="461665"/>
          </a:xfrm>
          <a:prstGeom prst="rect">
            <a:avLst/>
          </a:prstGeom>
          <a:noFill/>
        </p:spPr>
        <p:txBody>
          <a:bodyPr wrap="square" rtlCol="0" anchor="ctr">
            <a:spAutoFit/>
          </a:bodyPr>
          <a:lstStyle/>
          <a:p>
            <a:r>
              <a:rPr lang="pl-PL" sz="2400" dirty="0"/>
              <a:t>Edge Computing</a:t>
            </a:r>
          </a:p>
        </p:txBody>
      </p:sp>
      <p:sp>
        <p:nvSpPr>
          <p:cNvPr id="13" name="TextBox 12"/>
          <p:cNvSpPr txBox="1"/>
          <p:nvPr/>
        </p:nvSpPr>
        <p:spPr>
          <a:xfrm>
            <a:off x="7598156" y="2991068"/>
            <a:ext cx="3540760" cy="830997"/>
          </a:xfrm>
          <a:prstGeom prst="rect">
            <a:avLst/>
          </a:prstGeom>
          <a:noFill/>
        </p:spPr>
        <p:txBody>
          <a:bodyPr wrap="square" rtlCol="0" anchor="ctr">
            <a:spAutoFit/>
          </a:bodyPr>
          <a:lstStyle/>
          <a:p>
            <a:r>
              <a:rPr lang="pl-PL" sz="2400" dirty="0"/>
              <a:t>DevOps Practices and Principles</a:t>
            </a:r>
          </a:p>
        </p:txBody>
      </p:sp>
      <p:sp>
        <p:nvSpPr>
          <p:cNvPr id="14" name="TextBox 13"/>
          <p:cNvSpPr txBox="1"/>
          <p:nvPr/>
        </p:nvSpPr>
        <p:spPr>
          <a:xfrm>
            <a:off x="7598156" y="4227536"/>
            <a:ext cx="3540760" cy="830997"/>
          </a:xfrm>
          <a:prstGeom prst="rect">
            <a:avLst/>
          </a:prstGeom>
          <a:noFill/>
        </p:spPr>
        <p:txBody>
          <a:bodyPr wrap="square" rtlCol="0" anchor="ctr">
            <a:spAutoFit/>
          </a:bodyPr>
          <a:lstStyle/>
          <a:p>
            <a:r>
              <a:rPr lang="pl-PL" sz="2400" dirty="0"/>
              <a:t>Components of a CI/CD Pipeline</a:t>
            </a:r>
          </a:p>
        </p:txBody>
      </p:sp>
      <p:sp>
        <p:nvSpPr>
          <p:cNvPr id="15" name="TextBox 14"/>
          <p:cNvSpPr txBox="1"/>
          <p:nvPr/>
        </p:nvSpPr>
        <p:spPr>
          <a:xfrm>
            <a:off x="7598156" y="5648669"/>
            <a:ext cx="3540760" cy="461665"/>
          </a:xfrm>
          <a:prstGeom prst="rect">
            <a:avLst/>
          </a:prstGeom>
          <a:noFill/>
        </p:spPr>
        <p:txBody>
          <a:bodyPr wrap="square" rtlCol="0" anchor="ctr">
            <a:spAutoFit/>
          </a:bodyPr>
          <a:lstStyle/>
          <a:p>
            <a:r>
              <a:rPr lang="pl-PL" sz="2400" dirty="0"/>
              <a:t>Bash Commands</a:t>
            </a:r>
          </a:p>
        </p:txBody>
      </p:sp>
    </p:spTree>
    <p:extLst>
      <p:ext uri="{BB962C8B-B14F-4D97-AF65-F5344CB8AC3E}">
        <p14:creationId xmlns:p14="http://schemas.microsoft.com/office/powerpoint/2010/main" val="2086718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579CE-F058-874B-BA4A-A4D27AE8271E}"/>
              </a:ext>
            </a:extLst>
          </p:cNvPr>
          <p:cNvSpPr>
            <a:spLocks noGrp="1"/>
          </p:cNvSpPr>
          <p:nvPr>
            <p:ph type="title" idx="4294967295"/>
          </p:nvPr>
        </p:nvSpPr>
        <p:spPr>
          <a:xfrm>
            <a:off x="6940296" y="509667"/>
            <a:ext cx="5081815" cy="1843790"/>
          </a:xfrm>
        </p:spPr>
        <p:txBody>
          <a:bodyPr vert="horz" lIns="91440" tIns="45720" rIns="91440" bIns="45720" rtlCol="0" anchor="ctr">
            <a:normAutofit/>
          </a:bodyPr>
          <a:lstStyle/>
          <a:p>
            <a:r>
              <a:rPr lang="en-US" sz="4100" kern="1200" dirty="0">
                <a:solidFill>
                  <a:schemeClr val="bg1">
                    <a:lumMod val="10000"/>
                    <a:lumOff val="90000"/>
                  </a:schemeClr>
                </a:solidFill>
                <a:latin typeface="+mj-lt"/>
                <a:ea typeface="+mj-ea"/>
                <a:cs typeface="+mj-cs"/>
              </a:rPr>
              <a:t>Application Deployment Options</a:t>
            </a:r>
          </a:p>
        </p:txBody>
      </p:sp>
      <p:pic>
        <p:nvPicPr>
          <p:cNvPr id="15" name="Picture 14" descr="A close up of a logo&#10;&#10;Description automatically generated">
            <a:extLst>
              <a:ext uri="{FF2B5EF4-FFF2-40B4-BE49-F238E27FC236}">
                <a16:creationId xmlns:a16="http://schemas.microsoft.com/office/drawing/2014/main" id="{1ED1A929-F8C6-B64C-8A41-633E646CB62A}"/>
              </a:ext>
            </a:extLst>
          </p:cNvPr>
          <p:cNvPicPr>
            <a:picLocks noChangeAspect="1"/>
          </p:cNvPicPr>
          <p:nvPr/>
        </p:nvPicPr>
        <p:blipFill rotWithShape="1">
          <a:blip r:embed="rId3">
            <a:extLst>
              <a:ext uri="{28A0092B-C50C-407E-A947-70E740481C1C}">
                <a14:useLocalDpi xmlns:a14="http://schemas.microsoft.com/office/drawing/2010/main" val="0"/>
              </a:ext>
            </a:extLst>
          </a:blip>
          <a:srcRect r="-2" b="-2"/>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Picture 3">
            <a:extLst>
              <a:ext uri="{FF2B5EF4-FFF2-40B4-BE49-F238E27FC236}">
                <a16:creationId xmlns:a16="http://schemas.microsoft.com/office/drawing/2014/main" id="{BD0C0DA9-F345-CA47-8CD8-66DE28C86E38}"/>
              </a:ext>
            </a:extLst>
          </p:cNvPr>
          <p:cNvPicPr>
            <a:picLocks noChangeAspect="1"/>
          </p:cNvPicPr>
          <p:nvPr/>
        </p:nvPicPr>
        <p:blipFill rotWithShape="1">
          <a:blip r:embed="rId4">
            <a:extLst>
              <a:ext uri="{28A0092B-C50C-407E-A947-70E740481C1C}">
                <a14:useLocalDpi xmlns:a14="http://schemas.microsoft.com/office/drawing/2010/main" val="0"/>
              </a:ext>
            </a:extLst>
          </a:blip>
          <a:srcRect t="11319" r="1" b="3418"/>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Picture 4">
            <a:extLst>
              <a:ext uri="{FF2B5EF4-FFF2-40B4-BE49-F238E27FC236}">
                <a16:creationId xmlns:a16="http://schemas.microsoft.com/office/drawing/2014/main" id="{8CD5C788-6BD8-3C49-87AB-53B138B20254}"/>
              </a:ext>
            </a:extLst>
          </p:cNvPr>
          <p:cNvPicPr>
            <a:picLocks noChangeAspect="1"/>
          </p:cNvPicPr>
          <p:nvPr/>
        </p:nvPicPr>
        <p:blipFill rotWithShape="1">
          <a:blip r:embed="rId5">
            <a:extLst>
              <a:ext uri="{28A0092B-C50C-407E-A947-70E740481C1C}">
                <a14:useLocalDpi xmlns:a14="http://schemas.microsoft.com/office/drawing/2010/main" val="0"/>
              </a:ext>
            </a:extLst>
          </a:blip>
          <a:srcRect t="8528" r="-4" b="1290"/>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Rectangle 2">
            <a:extLst>
              <a:ext uri="{FF2B5EF4-FFF2-40B4-BE49-F238E27FC236}">
                <a16:creationId xmlns:a16="http://schemas.microsoft.com/office/drawing/2014/main" id="{845D54DE-22B6-B74A-A6B2-B14A58336F6B}"/>
              </a:ext>
            </a:extLst>
          </p:cNvPr>
          <p:cNvSpPr/>
          <p:nvPr/>
        </p:nvSpPr>
        <p:spPr>
          <a:xfrm>
            <a:off x="6940296" y="2871982"/>
            <a:ext cx="4668256" cy="3181684"/>
          </a:xfrm>
          <a:prstGeom prst="rect">
            <a:avLst/>
          </a:prstGeom>
        </p:spPr>
        <p:txBody>
          <a:bodyPr vert="horz" lIns="91440" tIns="45720" rIns="91440" bIns="45720" rtlCol="0" anchor="t">
            <a:normAutofit lnSpcReduction="10000"/>
          </a:bodyPr>
          <a:lstStyle/>
          <a:p>
            <a:pPr marL="285750" indent="-228600">
              <a:lnSpc>
                <a:spcPct val="90000"/>
              </a:lnSpc>
              <a:spcAft>
                <a:spcPts val="600"/>
              </a:spcAft>
              <a:buFont typeface="Arial" panose="020B0604020202020204" pitchFamily="34" charset="0"/>
              <a:buChar char="•"/>
            </a:pPr>
            <a:r>
              <a:rPr lang="en-US" sz="1300">
                <a:solidFill>
                  <a:schemeClr val="bg1">
                    <a:lumMod val="10000"/>
                    <a:lumOff val="90000"/>
                  </a:schemeClr>
                </a:solidFill>
              </a:rPr>
              <a:t>Infrastructure as a service (IaaS): IaaS is the most basic category of cloud computing services. You rent the IT infrastructure (network devices, storage systems, servers and virtual machines) from a cloud provider.</a:t>
            </a:r>
          </a:p>
          <a:p>
            <a:pPr marL="285750" indent="-228600">
              <a:lnSpc>
                <a:spcPct val="90000"/>
              </a:lnSpc>
              <a:spcAft>
                <a:spcPts val="600"/>
              </a:spcAft>
              <a:buFont typeface="Arial" panose="020B0604020202020204" pitchFamily="34" charset="0"/>
              <a:buChar char="•"/>
            </a:pPr>
            <a:endParaRPr lang="en-US" sz="1300">
              <a:solidFill>
                <a:schemeClr val="bg1">
                  <a:lumMod val="10000"/>
                  <a:lumOff val="90000"/>
                </a:schemeClr>
              </a:solidFill>
            </a:endParaRPr>
          </a:p>
          <a:p>
            <a:pPr marL="285750" indent="-228600">
              <a:lnSpc>
                <a:spcPct val="90000"/>
              </a:lnSpc>
              <a:spcAft>
                <a:spcPts val="600"/>
              </a:spcAft>
              <a:buFont typeface="Arial" panose="020B0604020202020204" pitchFamily="34" charset="0"/>
              <a:buChar char="•"/>
            </a:pPr>
            <a:r>
              <a:rPr lang="en-US" sz="1300">
                <a:solidFill>
                  <a:schemeClr val="bg1">
                    <a:lumMod val="10000"/>
                    <a:lumOff val="90000"/>
                  </a:schemeClr>
                </a:solidFill>
              </a:rPr>
              <a:t>Platform as a service (PaaS): PaaS refers to an on-demand environment for developing and testing software applications. It is designed to save time for developers when creating and deploying web or mobile applications.</a:t>
            </a:r>
          </a:p>
          <a:p>
            <a:pPr marL="285750" indent="-228600">
              <a:lnSpc>
                <a:spcPct val="90000"/>
              </a:lnSpc>
              <a:spcAft>
                <a:spcPts val="600"/>
              </a:spcAft>
              <a:buFont typeface="Arial" panose="020B0604020202020204" pitchFamily="34" charset="0"/>
              <a:buChar char="•"/>
            </a:pPr>
            <a:endParaRPr lang="en-US" sz="1300">
              <a:solidFill>
                <a:schemeClr val="bg1">
                  <a:lumMod val="10000"/>
                  <a:lumOff val="90000"/>
                </a:schemeClr>
              </a:solidFill>
            </a:endParaRPr>
          </a:p>
          <a:p>
            <a:pPr marL="285750" indent="-228600">
              <a:lnSpc>
                <a:spcPct val="90000"/>
              </a:lnSpc>
              <a:spcAft>
                <a:spcPts val="600"/>
              </a:spcAft>
              <a:buFont typeface="Arial" panose="020B0604020202020204" pitchFamily="34" charset="0"/>
              <a:buChar char="•"/>
            </a:pPr>
            <a:r>
              <a:rPr lang="en-US" sz="1300">
                <a:solidFill>
                  <a:schemeClr val="bg1">
                    <a:lumMod val="10000"/>
                    <a:lumOff val="90000"/>
                  </a:schemeClr>
                </a:solidFill>
              </a:rPr>
              <a:t>Software as a service (SaaS): SaaS is a way of delivering software applications over the Internet, typically on a subscription basis. End users are only provided an application, while service providers manage the underlying infrastructure and the application.</a:t>
            </a:r>
          </a:p>
        </p:txBody>
      </p:sp>
    </p:spTree>
    <p:extLst>
      <p:ext uri="{BB962C8B-B14F-4D97-AF65-F5344CB8AC3E}">
        <p14:creationId xmlns:p14="http://schemas.microsoft.com/office/powerpoint/2010/main" val="245225554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9A3D636D-2D2B-5242-8606-58EC785ABBFA}"/>
              </a:ext>
            </a:extLst>
          </p:cNvPr>
          <p:cNvPicPr>
            <a:picLocks noChangeAspect="1"/>
          </p:cNvPicPr>
          <p:nvPr/>
        </p:nvPicPr>
        <p:blipFill>
          <a:blip r:embed="rId3"/>
          <a:stretch>
            <a:fillRect/>
          </a:stretch>
        </p:blipFill>
        <p:spPr>
          <a:xfrm>
            <a:off x="643467" y="1098042"/>
            <a:ext cx="10905066" cy="4661915"/>
          </a:xfrm>
          <a:prstGeom prst="rect">
            <a:avLst/>
          </a:prstGeom>
          <a:ln>
            <a:noFill/>
          </a:ln>
        </p:spPr>
      </p:pic>
    </p:spTree>
    <p:extLst>
      <p:ext uri="{BB962C8B-B14F-4D97-AF65-F5344CB8AC3E}">
        <p14:creationId xmlns:p14="http://schemas.microsoft.com/office/powerpoint/2010/main" val="90406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Edge Computing</a:t>
            </a:r>
          </a:p>
        </p:txBody>
      </p:sp>
    </p:spTree>
    <p:extLst>
      <p:ext uri="{BB962C8B-B14F-4D97-AF65-F5344CB8AC3E}">
        <p14:creationId xmlns:p14="http://schemas.microsoft.com/office/powerpoint/2010/main" val="1023011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64DAD2-21DF-794C-AF2E-C58EFC947B31}"/>
              </a:ext>
            </a:extLst>
          </p:cNvPr>
          <p:cNvSpPr>
            <a:spLocks noGrp="1"/>
          </p:cNvSpPr>
          <p:nvPr>
            <p:ph type="title" idx="4294967295"/>
          </p:nvPr>
        </p:nvSpPr>
        <p:spPr>
          <a:xfrm>
            <a:off x="436324" y="623856"/>
            <a:ext cx="3803650" cy="5256212"/>
          </a:xfrm>
        </p:spPr>
        <p:txBody>
          <a:bodyPr vert="horz" lIns="91440" tIns="45720" rIns="91440" bIns="45720" rtlCol="0" anchor="ctr">
            <a:normAutofit/>
          </a:bodyPr>
          <a:lstStyle/>
          <a:p>
            <a:r>
              <a:rPr lang="en-US" sz="4800" kern="1200" dirty="0">
                <a:solidFill>
                  <a:schemeClr val="bg2"/>
                </a:solidFill>
                <a:latin typeface="+mj-lt"/>
                <a:ea typeface="+mj-ea"/>
                <a:cs typeface="+mj-cs"/>
              </a:rPr>
              <a:t>Edge Computing</a:t>
            </a:r>
          </a:p>
        </p:txBody>
      </p:sp>
      <p:graphicFrame>
        <p:nvGraphicFramePr>
          <p:cNvPr id="5" name="Text Placeholder 1">
            <a:extLst>
              <a:ext uri="{FF2B5EF4-FFF2-40B4-BE49-F238E27FC236}">
                <a16:creationId xmlns:a16="http://schemas.microsoft.com/office/drawing/2014/main" id="{5064B056-8B4D-461A-B3B8-7A9B4565E193}"/>
              </a:ext>
            </a:extLst>
          </p:cNvPr>
          <p:cNvGraphicFramePr/>
          <p:nvPr>
            <p:extLst>
              <p:ext uri="{D42A27DB-BD31-4B8C-83A1-F6EECF244321}">
                <p14:modId xmlns:p14="http://schemas.microsoft.com/office/powerpoint/2010/main" val="60016225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0473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62137B-58B0-E040-8322-58304DFA9622}"/>
              </a:ext>
            </a:extLst>
          </p:cNvPr>
          <p:cNvSpPr>
            <a:spLocks noGrp="1"/>
          </p:cNvSpPr>
          <p:nvPr>
            <p:ph type="title" idx="4294967295"/>
          </p:nvPr>
        </p:nvSpPr>
        <p:spPr>
          <a:xfrm>
            <a:off x="391378" y="320675"/>
            <a:ext cx="11014809" cy="1325563"/>
          </a:xfrm>
        </p:spPr>
        <p:txBody>
          <a:bodyPr vert="horz" lIns="91440" tIns="45720" rIns="91440" bIns="45720" rtlCol="0" anchor="ctr">
            <a:normAutofit/>
          </a:bodyPr>
          <a:lstStyle/>
          <a:p>
            <a:r>
              <a:rPr lang="en-US" sz="5400" kern="1200" dirty="0">
                <a:solidFill>
                  <a:schemeClr val="bg2"/>
                </a:solidFill>
                <a:latin typeface="+mj-lt"/>
                <a:ea typeface="+mj-ea"/>
                <a:cs typeface="+mj-cs"/>
              </a:rPr>
              <a:t>Edge</a:t>
            </a:r>
            <a:r>
              <a:rPr lang="en-US" sz="5400" kern="1200" dirty="0">
                <a:solidFill>
                  <a:schemeClr val="tx1"/>
                </a:solidFill>
                <a:latin typeface="+mj-lt"/>
                <a:ea typeface="+mj-ea"/>
                <a:cs typeface="+mj-cs"/>
              </a:rPr>
              <a:t> </a:t>
            </a:r>
            <a:r>
              <a:rPr lang="en-US" sz="5400" kern="1200" dirty="0">
                <a:solidFill>
                  <a:schemeClr val="bg2"/>
                </a:solidFill>
                <a:latin typeface="+mj-lt"/>
                <a:ea typeface="+mj-ea"/>
                <a:cs typeface="+mj-cs"/>
              </a:rPr>
              <a:t>computing</a:t>
            </a:r>
          </a:p>
        </p:txBody>
      </p:sp>
      <p:graphicFrame>
        <p:nvGraphicFramePr>
          <p:cNvPr id="5" name="Text Placeholder 1">
            <a:extLst>
              <a:ext uri="{FF2B5EF4-FFF2-40B4-BE49-F238E27FC236}">
                <a16:creationId xmlns:a16="http://schemas.microsoft.com/office/drawing/2014/main" id="{A7B40D6E-CB62-475D-9D5F-1510A4306B81}"/>
              </a:ext>
            </a:extLst>
          </p:cNvPr>
          <p:cNvGraphicFramePr/>
          <p:nvPr>
            <p:extLst>
              <p:ext uri="{D42A27DB-BD31-4B8C-83A1-F6EECF244321}">
                <p14:modId xmlns:p14="http://schemas.microsoft.com/office/powerpoint/2010/main" val="2611172802"/>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C929F23-48C9-A54F-B044-5409A827A264}"/>
              </a:ext>
            </a:extLst>
          </p:cNvPr>
          <p:cNvSpPr txBox="1"/>
          <p:nvPr/>
        </p:nvSpPr>
        <p:spPr>
          <a:xfrm>
            <a:off x="8401634" y="360208"/>
            <a:ext cx="3397231" cy="1246495"/>
          </a:xfrm>
          <a:prstGeom prst="rect">
            <a:avLst/>
          </a:prstGeom>
          <a:noFill/>
        </p:spPr>
        <p:txBody>
          <a:bodyPr wrap="square" rtlCol="0">
            <a:spAutoFit/>
          </a:bodyPr>
          <a:lstStyle/>
          <a:p>
            <a:r>
              <a:rPr lang="en-US" sz="2500" b="1" dirty="0">
                <a:solidFill>
                  <a:srgbClr val="06A3CB"/>
                </a:solidFill>
                <a:latin typeface="Calibri" panose="020F0502020204030204"/>
              </a:rPr>
              <a:t>Examples: </a:t>
            </a:r>
          </a:p>
          <a:p>
            <a:r>
              <a:rPr lang="en-IN" sz="2500" dirty="0">
                <a:solidFill>
                  <a:srgbClr val="06A3CB"/>
                </a:solidFill>
                <a:latin typeface="Calibri" panose="020F0502020204030204"/>
              </a:rPr>
              <a:t>Radio access network</a:t>
            </a:r>
          </a:p>
          <a:p>
            <a:r>
              <a:rPr lang="en-IN" sz="2500" dirty="0">
                <a:solidFill>
                  <a:srgbClr val="06A3CB"/>
                </a:solidFill>
                <a:latin typeface="Calibri" panose="020F0502020204030204"/>
              </a:rPr>
              <a:t>5G Core network</a:t>
            </a:r>
          </a:p>
        </p:txBody>
      </p:sp>
    </p:spTree>
    <p:extLst>
      <p:ext uri="{BB962C8B-B14F-4D97-AF65-F5344CB8AC3E}">
        <p14:creationId xmlns:p14="http://schemas.microsoft.com/office/powerpoint/2010/main" val="2248097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FF5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video game&#10;&#10;Description automatically generated">
            <a:extLst>
              <a:ext uri="{FF2B5EF4-FFF2-40B4-BE49-F238E27FC236}">
                <a16:creationId xmlns:a16="http://schemas.microsoft.com/office/drawing/2014/main" id="{DC0DDAE5-197D-5C4C-B014-708C53909849}"/>
              </a:ext>
            </a:extLst>
          </p:cNvPr>
          <p:cNvPicPr>
            <a:picLocks noChangeAspect="1"/>
          </p:cNvPicPr>
          <p:nvPr/>
        </p:nvPicPr>
        <p:blipFill>
          <a:blip r:embed="rId3"/>
          <a:stretch>
            <a:fillRect/>
          </a:stretch>
        </p:blipFill>
        <p:spPr>
          <a:xfrm>
            <a:off x="641180" y="2288241"/>
            <a:ext cx="5129784" cy="2295578"/>
          </a:xfrm>
          <a:prstGeom prst="rect">
            <a:avLst/>
          </a:prstGeom>
        </p:spPr>
      </p:pic>
      <p:sp>
        <p:nvSpPr>
          <p:cNvPr id="34" name="Rectangle 33">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FF5D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video game&#10;&#10;Description automatically generated">
            <a:extLst>
              <a:ext uri="{FF2B5EF4-FFF2-40B4-BE49-F238E27FC236}">
                <a16:creationId xmlns:a16="http://schemas.microsoft.com/office/drawing/2014/main" id="{C7C19AD8-5CA3-E24A-8710-42AB79416E2F}"/>
              </a:ext>
            </a:extLst>
          </p:cNvPr>
          <p:cNvPicPr>
            <a:picLocks noChangeAspect="1"/>
          </p:cNvPicPr>
          <p:nvPr/>
        </p:nvPicPr>
        <p:blipFill>
          <a:blip r:embed="rId4"/>
          <a:stretch>
            <a:fillRect/>
          </a:stretch>
        </p:blipFill>
        <p:spPr>
          <a:xfrm>
            <a:off x="6421036" y="2281211"/>
            <a:ext cx="5129784" cy="2295578"/>
          </a:xfrm>
          <a:prstGeom prst="rect">
            <a:avLst/>
          </a:prstGeom>
        </p:spPr>
      </p:pic>
    </p:spTree>
    <p:extLst>
      <p:ext uri="{BB962C8B-B14F-4D97-AF65-F5344CB8AC3E}">
        <p14:creationId xmlns:p14="http://schemas.microsoft.com/office/powerpoint/2010/main" val="2788087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p:cNvSpPr>
            <a:spLocks noGrp="1" noChangeArrowheads="1"/>
          </p:cNvSpPr>
          <p:nvPr>
            <p:ph type="title" idx="4294967295"/>
          </p:nvPr>
        </p:nvSpPr>
        <p:spPr>
          <a:xfrm>
            <a:off x="414047" y="455613"/>
            <a:ext cx="11296958" cy="974725"/>
          </a:xfrm>
        </p:spPr>
        <p:txBody>
          <a:bodyPr/>
          <a:lstStyle/>
          <a:p>
            <a:r>
              <a:rPr lang="pl-PL" dirty="0"/>
              <a:t>Edge computing</a:t>
            </a:r>
            <a:endParaRPr lang="en-US" dirty="0"/>
          </a:p>
        </p:txBody>
      </p:sp>
      <p:grpSp>
        <p:nvGrpSpPr>
          <p:cNvPr id="13" name="Group 12"/>
          <p:cNvGrpSpPr/>
          <p:nvPr/>
        </p:nvGrpSpPr>
        <p:grpSpPr>
          <a:xfrm>
            <a:off x="6145855" y="1852890"/>
            <a:ext cx="2700000" cy="1951777"/>
            <a:chOff x="6019801" y="1125417"/>
            <a:chExt cx="2514600" cy="1595803"/>
          </a:xfrm>
        </p:grpSpPr>
        <p:sp>
          <p:nvSpPr>
            <p:cNvPr id="555019" name="Rectangle 4"/>
            <p:cNvSpPr>
              <a:spLocks noChangeArrowheads="1"/>
            </p:cNvSpPr>
            <p:nvPr/>
          </p:nvSpPr>
          <p:spPr bwMode="auto">
            <a:xfrm>
              <a:off x="6019801" y="1635370"/>
              <a:ext cx="2514600" cy="1085850"/>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Some types of data are susceptible to latency and require more real-time data flows.</a:t>
              </a:r>
            </a:p>
          </p:txBody>
        </p:sp>
        <p:sp>
          <p:nvSpPr>
            <p:cNvPr id="555013" name="Rectangle 4"/>
            <p:cNvSpPr>
              <a:spLocks noChangeArrowheads="1"/>
            </p:cNvSpPr>
            <p:nvPr/>
          </p:nvSpPr>
          <p:spPr bwMode="auto">
            <a:xfrm>
              <a:off x="6019801" y="1125417"/>
              <a:ext cx="2514600" cy="513160"/>
            </a:xfrm>
            <a:prstGeom prst="rect">
              <a:avLst/>
            </a:prstGeom>
            <a:solidFill>
              <a:schemeClr val="accent3"/>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Latency optimization</a:t>
              </a:r>
            </a:p>
          </p:txBody>
        </p:sp>
      </p:grpSp>
      <p:grpSp>
        <p:nvGrpSpPr>
          <p:cNvPr id="9" name="Group 8"/>
          <p:cNvGrpSpPr/>
          <p:nvPr/>
        </p:nvGrpSpPr>
        <p:grpSpPr>
          <a:xfrm>
            <a:off x="3280705" y="3995134"/>
            <a:ext cx="2700000" cy="1951777"/>
            <a:chOff x="3314700" y="2876949"/>
            <a:chExt cx="2514600" cy="1595803"/>
          </a:xfrm>
        </p:grpSpPr>
        <p:sp>
          <p:nvSpPr>
            <p:cNvPr id="2" name="Rectangle 3"/>
            <p:cNvSpPr>
              <a:spLocks noChangeArrowheads="1"/>
            </p:cNvSpPr>
            <p:nvPr/>
          </p:nvSpPr>
          <p:spPr bwMode="auto">
            <a:xfrm>
              <a:off x="3314700" y="3386902"/>
              <a:ext cx="2514600" cy="1085850"/>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Data can be redirected based on content and priority.</a:t>
              </a:r>
            </a:p>
          </p:txBody>
        </p:sp>
        <p:sp>
          <p:nvSpPr>
            <p:cNvPr id="555012" name="Rectangle 3"/>
            <p:cNvSpPr>
              <a:spLocks noChangeArrowheads="1"/>
            </p:cNvSpPr>
            <p:nvPr/>
          </p:nvSpPr>
          <p:spPr bwMode="auto">
            <a:xfrm>
              <a:off x="3314700" y="2876949"/>
              <a:ext cx="2514600" cy="513160"/>
            </a:xfrm>
            <a:prstGeom prst="rect">
              <a:avLst/>
            </a:prstGeom>
            <a:solidFill>
              <a:schemeClr val="accent5"/>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Dynamic changes</a:t>
              </a:r>
            </a:p>
          </p:txBody>
        </p:sp>
      </p:grpSp>
      <p:grpSp>
        <p:nvGrpSpPr>
          <p:cNvPr id="10" name="Group 9"/>
          <p:cNvGrpSpPr/>
          <p:nvPr/>
        </p:nvGrpSpPr>
        <p:grpSpPr>
          <a:xfrm>
            <a:off x="6145855" y="3995134"/>
            <a:ext cx="2700000" cy="1951777"/>
            <a:chOff x="6019801" y="2876949"/>
            <a:chExt cx="2514600" cy="1595803"/>
          </a:xfrm>
        </p:grpSpPr>
        <p:sp>
          <p:nvSpPr>
            <p:cNvPr id="4" name="Rectangle 4"/>
            <p:cNvSpPr>
              <a:spLocks noChangeArrowheads="1"/>
            </p:cNvSpPr>
            <p:nvPr/>
          </p:nvSpPr>
          <p:spPr bwMode="auto">
            <a:xfrm>
              <a:off x="6019801" y="3386902"/>
              <a:ext cx="2514600" cy="1085850"/>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Data can be used for analytics and higher-level systems.</a:t>
              </a:r>
            </a:p>
          </p:txBody>
        </p:sp>
        <p:sp>
          <p:nvSpPr>
            <p:cNvPr id="3" name="Rectangle 4"/>
            <p:cNvSpPr>
              <a:spLocks noChangeArrowheads="1"/>
            </p:cNvSpPr>
            <p:nvPr/>
          </p:nvSpPr>
          <p:spPr bwMode="auto">
            <a:xfrm>
              <a:off x="6019801" y="2876949"/>
              <a:ext cx="2514600" cy="513160"/>
            </a:xfrm>
            <a:prstGeom prst="rect">
              <a:avLst/>
            </a:prstGeom>
            <a:solidFill>
              <a:schemeClr val="accent4"/>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Analytic support</a:t>
              </a:r>
            </a:p>
          </p:txBody>
        </p:sp>
      </p:grpSp>
      <p:grpSp>
        <p:nvGrpSpPr>
          <p:cNvPr id="8" name="Group 7"/>
          <p:cNvGrpSpPr/>
          <p:nvPr/>
        </p:nvGrpSpPr>
        <p:grpSpPr>
          <a:xfrm>
            <a:off x="414046" y="3995134"/>
            <a:ext cx="2700000" cy="1953236"/>
            <a:chOff x="609600" y="2876948"/>
            <a:chExt cx="2514600" cy="1596996"/>
          </a:xfrm>
        </p:grpSpPr>
        <p:sp>
          <p:nvSpPr>
            <p:cNvPr id="5" name="Rectangle 5"/>
            <p:cNvSpPr>
              <a:spLocks noChangeArrowheads="1"/>
            </p:cNvSpPr>
            <p:nvPr/>
          </p:nvSpPr>
          <p:spPr bwMode="auto">
            <a:xfrm>
              <a:off x="609600" y="3385713"/>
              <a:ext cx="2514600" cy="1088231"/>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Simplified applications help normalize data and the data organization process.</a:t>
              </a:r>
            </a:p>
          </p:txBody>
        </p:sp>
        <p:sp>
          <p:nvSpPr>
            <p:cNvPr id="555014" name="Rectangle 5"/>
            <p:cNvSpPr>
              <a:spLocks noChangeArrowheads="1"/>
            </p:cNvSpPr>
            <p:nvPr/>
          </p:nvSpPr>
          <p:spPr bwMode="auto">
            <a:xfrm>
              <a:off x="609600" y="2876948"/>
              <a:ext cx="2514600" cy="514350"/>
            </a:xfrm>
            <a:prstGeom prst="rect">
              <a:avLst/>
            </a:prstGeom>
            <a:solidFill>
              <a:schemeClr val="accent6"/>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Simplified applications</a:t>
              </a:r>
            </a:p>
          </p:txBody>
        </p:sp>
      </p:grpSp>
      <p:grpSp>
        <p:nvGrpSpPr>
          <p:cNvPr id="12" name="Group 11"/>
          <p:cNvGrpSpPr/>
          <p:nvPr/>
        </p:nvGrpSpPr>
        <p:grpSpPr>
          <a:xfrm>
            <a:off x="3280703" y="1852890"/>
            <a:ext cx="2700000" cy="1951777"/>
            <a:chOff x="3314699" y="1125417"/>
            <a:chExt cx="2516004" cy="1595803"/>
          </a:xfrm>
        </p:grpSpPr>
        <p:sp>
          <p:nvSpPr>
            <p:cNvPr id="555018" name="Rectangle 3"/>
            <p:cNvSpPr>
              <a:spLocks noChangeArrowheads="1"/>
            </p:cNvSpPr>
            <p:nvPr/>
          </p:nvSpPr>
          <p:spPr bwMode="auto">
            <a:xfrm>
              <a:off x="3314699" y="1635370"/>
              <a:ext cx="2516004" cy="1085850"/>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Filtering allows you to capture only relevant data flows and transport.</a:t>
              </a:r>
            </a:p>
          </p:txBody>
        </p:sp>
        <p:sp>
          <p:nvSpPr>
            <p:cNvPr id="6" name="Rectangle 3"/>
            <p:cNvSpPr>
              <a:spLocks noChangeArrowheads="1"/>
            </p:cNvSpPr>
            <p:nvPr/>
          </p:nvSpPr>
          <p:spPr bwMode="auto">
            <a:xfrm>
              <a:off x="3314700" y="1125417"/>
              <a:ext cx="2514600" cy="513160"/>
            </a:xfrm>
            <a:prstGeom prst="rect">
              <a:avLst/>
            </a:prstGeom>
            <a:solidFill>
              <a:schemeClr val="accent2"/>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Filtering</a:t>
              </a:r>
            </a:p>
          </p:txBody>
        </p:sp>
      </p:grpSp>
      <p:grpSp>
        <p:nvGrpSpPr>
          <p:cNvPr id="11" name="Group 10"/>
          <p:cNvGrpSpPr/>
          <p:nvPr/>
        </p:nvGrpSpPr>
        <p:grpSpPr>
          <a:xfrm>
            <a:off x="414046" y="1852888"/>
            <a:ext cx="2700000" cy="1953235"/>
            <a:chOff x="609600" y="1125417"/>
            <a:chExt cx="2514600" cy="1596995"/>
          </a:xfrm>
        </p:grpSpPr>
        <p:sp>
          <p:nvSpPr>
            <p:cNvPr id="555020" name="Rectangle 5"/>
            <p:cNvSpPr>
              <a:spLocks noChangeArrowheads="1"/>
            </p:cNvSpPr>
            <p:nvPr/>
          </p:nvSpPr>
          <p:spPr bwMode="auto">
            <a:xfrm>
              <a:off x="609600" y="1634181"/>
              <a:ext cx="2514600" cy="1088231"/>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The cost that is incurred in sending large quantities of data can be reduced.</a:t>
              </a:r>
            </a:p>
          </p:txBody>
        </p:sp>
        <p:sp>
          <p:nvSpPr>
            <p:cNvPr id="7" name="Rectangle 5"/>
            <p:cNvSpPr>
              <a:spLocks noChangeArrowheads="1"/>
            </p:cNvSpPr>
            <p:nvPr/>
          </p:nvSpPr>
          <p:spPr bwMode="auto">
            <a:xfrm>
              <a:off x="609600" y="1125417"/>
              <a:ext cx="2514600" cy="514350"/>
            </a:xfrm>
            <a:prstGeom prst="rect">
              <a:avLst/>
            </a:prstGeom>
            <a:solidFill>
              <a:schemeClr val="accent1"/>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Bandwidth reduction</a:t>
              </a:r>
            </a:p>
          </p:txBody>
        </p:sp>
      </p:grpSp>
      <p:grpSp>
        <p:nvGrpSpPr>
          <p:cNvPr id="21" name="Group 20">
            <a:extLst>
              <a:ext uri="{FF2B5EF4-FFF2-40B4-BE49-F238E27FC236}">
                <a16:creationId xmlns:a16="http://schemas.microsoft.com/office/drawing/2014/main" id="{E4CA4745-E5B2-BB49-980D-B23EEA22772C}"/>
              </a:ext>
            </a:extLst>
          </p:cNvPr>
          <p:cNvGrpSpPr/>
          <p:nvPr/>
        </p:nvGrpSpPr>
        <p:grpSpPr>
          <a:xfrm>
            <a:off x="9011005" y="3993675"/>
            <a:ext cx="2700000" cy="1953236"/>
            <a:chOff x="609600" y="2876948"/>
            <a:chExt cx="2514600" cy="1596996"/>
          </a:xfrm>
        </p:grpSpPr>
        <p:sp>
          <p:nvSpPr>
            <p:cNvPr id="22" name="Rectangle 5">
              <a:extLst>
                <a:ext uri="{FF2B5EF4-FFF2-40B4-BE49-F238E27FC236}">
                  <a16:creationId xmlns:a16="http://schemas.microsoft.com/office/drawing/2014/main" id="{3518E8F5-CE2A-6B4C-BDBA-48A07D11A97B}"/>
                </a:ext>
              </a:extLst>
            </p:cNvPr>
            <p:cNvSpPr>
              <a:spLocks noChangeArrowheads="1"/>
            </p:cNvSpPr>
            <p:nvPr/>
          </p:nvSpPr>
          <p:spPr bwMode="auto">
            <a:xfrm>
              <a:off x="609600" y="3385713"/>
              <a:ext cx="2514600" cy="1088231"/>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Edge computing allows you to use the network more efficiently.</a:t>
              </a:r>
            </a:p>
          </p:txBody>
        </p:sp>
        <p:sp>
          <p:nvSpPr>
            <p:cNvPr id="23" name="Rectangle 5">
              <a:extLst>
                <a:ext uri="{FF2B5EF4-FFF2-40B4-BE49-F238E27FC236}">
                  <a16:creationId xmlns:a16="http://schemas.microsoft.com/office/drawing/2014/main" id="{0698FE46-3ABA-2448-A7C1-6AB32B7F7143}"/>
                </a:ext>
              </a:extLst>
            </p:cNvPr>
            <p:cNvSpPr>
              <a:spLocks noChangeArrowheads="1"/>
            </p:cNvSpPr>
            <p:nvPr/>
          </p:nvSpPr>
          <p:spPr bwMode="auto">
            <a:xfrm>
              <a:off x="609600" y="2876948"/>
              <a:ext cx="2514600" cy="514350"/>
            </a:xfrm>
            <a:prstGeom prst="rect">
              <a:avLst/>
            </a:prstGeom>
            <a:solidFill>
              <a:schemeClr val="accent2">
                <a:lumMod val="75000"/>
              </a:schemeClr>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Network efficiency</a:t>
              </a:r>
            </a:p>
          </p:txBody>
        </p:sp>
      </p:grpSp>
      <p:grpSp>
        <p:nvGrpSpPr>
          <p:cNvPr id="24" name="Group 23">
            <a:extLst>
              <a:ext uri="{FF2B5EF4-FFF2-40B4-BE49-F238E27FC236}">
                <a16:creationId xmlns:a16="http://schemas.microsoft.com/office/drawing/2014/main" id="{4DFF0290-5B1B-9545-8C6E-96519D66664A}"/>
              </a:ext>
            </a:extLst>
          </p:cNvPr>
          <p:cNvGrpSpPr/>
          <p:nvPr/>
        </p:nvGrpSpPr>
        <p:grpSpPr>
          <a:xfrm>
            <a:off x="9011005" y="1851429"/>
            <a:ext cx="2700000" cy="1953235"/>
            <a:chOff x="609600" y="1125417"/>
            <a:chExt cx="2514600" cy="1596995"/>
          </a:xfrm>
        </p:grpSpPr>
        <p:sp>
          <p:nvSpPr>
            <p:cNvPr id="25" name="Rectangle 5">
              <a:extLst>
                <a:ext uri="{FF2B5EF4-FFF2-40B4-BE49-F238E27FC236}">
                  <a16:creationId xmlns:a16="http://schemas.microsoft.com/office/drawing/2014/main" id="{18AB28F6-4330-B24E-B39B-05B625B47773}"/>
                </a:ext>
              </a:extLst>
            </p:cNvPr>
            <p:cNvSpPr>
              <a:spLocks noChangeArrowheads="1"/>
            </p:cNvSpPr>
            <p:nvPr/>
          </p:nvSpPr>
          <p:spPr bwMode="auto">
            <a:xfrm>
              <a:off x="609600" y="1634181"/>
              <a:ext cx="2514600" cy="1088231"/>
            </a:xfrm>
            <a:prstGeom prst="rect">
              <a:avLst/>
            </a:prstGeom>
            <a:solidFill>
              <a:schemeClr val="bg2">
                <a:lumMod val="85000"/>
              </a:schemeClr>
            </a:solidFill>
            <a:ln w="19050" algn="ctr">
              <a:noFill/>
              <a:miter lim="800000"/>
              <a:headEnd/>
              <a:tailEnd/>
            </a:ln>
            <a:effectLst/>
          </p:spPr>
          <p:txBody>
            <a:bodyPr lIns="91452" tIns="182904" rIns="91452" bIns="45727" anchor="t" anchorCtr="0"/>
            <a:lstStyle/>
            <a:p>
              <a:pPr algn="ctr">
                <a:spcBef>
                  <a:spcPts val="300"/>
                </a:spcBef>
                <a:spcAft>
                  <a:spcPts val="300"/>
                </a:spcAft>
                <a:buSzPct val="80000"/>
              </a:pPr>
              <a:r>
                <a:rPr lang="en-US" sz="1467" dirty="0">
                  <a:cs typeface="Arial" charset="0"/>
                </a:rPr>
                <a:t>Partitioning helps to balance and allocate resources across the network.</a:t>
              </a:r>
            </a:p>
          </p:txBody>
        </p:sp>
        <p:sp>
          <p:nvSpPr>
            <p:cNvPr id="26" name="Rectangle 5">
              <a:extLst>
                <a:ext uri="{FF2B5EF4-FFF2-40B4-BE49-F238E27FC236}">
                  <a16:creationId xmlns:a16="http://schemas.microsoft.com/office/drawing/2014/main" id="{407E3F64-D6C6-304C-91B5-0000B9160434}"/>
                </a:ext>
              </a:extLst>
            </p:cNvPr>
            <p:cNvSpPr>
              <a:spLocks noChangeArrowheads="1"/>
            </p:cNvSpPr>
            <p:nvPr/>
          </p:nvSpPr>
          <p:spPr bwMode="auto">
            <a:xfrm>
              <a:off x="609600" y="1125417"/>
              <a:ext cx="2514600" cy="514350"/>
            </a:xfrm>
            <a:prstGeom prst="rect">
              <a:avLst/>
            </a:prstGeom>
            <a:solidFill>
              <a:schemeClr val="accent6">
                <a:lumMod val="75000"/>
              </a:schemeClr>
            </a:solidFill>
            <a:ln w="19050">
              <a:noFill/>
              <a:miter lim="800000"/>
              <a:headEnd/>
              <a:tailEnd/>
            </a:ln>
            <a:effectLst/>
          </p:spPr>
          <p:txBody>
            <a:bodyPr lIns="91452" tIns="45727" rIns="91452" bIns="45727" anchor="ctr" anchorCtr="1"/>
            <a:lstStyle/>
            <a:p>
              <a:pPr algn="ctr" defTabSz="814476"/>
              <a:r>
                <a:rPr lang="en-US" sz="2000" dirty="0">
                  <a:solidFill>
                    <a:schemeClr val="bg1"/>
                  </a:solidFill>
                </a:rPr>
                <a:t>Partitioning</a:t>
              </a:r>
            </a:p>
          </p:txBody>
        </p:sp>
      </p:grpSp>
    </p:spTree>
    <p:custDataLst>
      <p:tags r:id="rId1"/>
    </p:custDataLst>
    <p:extLst>
      <p:ext uri="{BB962C8B-B14F-4D97-AF65-F5344CB8AC3E}">
        <p14:creationId xmlns:p14="http://schemas.microsoft.com/office/powerpoint/2010/main" val="40018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2F01B5-B4C6-864F-96FA-1AC443557A41}"/>
              </a:ext>
            </a:extLst>
          </p:cNvPr>
          <p:cNvSpPr/>
          <p:nvPr/>
        </p:nvSpPr>
        <p:spPr>
          <a:xfrm>
            <a:off x="640080" y="1243013"/>
            <a:ext cx="3855720" cy="437197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dirty="0">
                <a:solidFill>
                  <a:srgbClr val="FFFFFF"/>
                </a:solidFill>
                <a:latin typeface="+mj-lt"/>
                <a:ea typeface="+mj-ea"/>
                <a:cs typeface="+mj-cs"/>
              </a:rPr>
              <a:t>Edge Computing at the cell site </a:t>
            </a:r>
          </a:p>
        </p:txBody>
      </p:sp>
      <p:sp>
        <p:nvSpPr>
          <p:cNvPr id="3" name="Rectangle 2">
            <a:extLst>
              <a:ext uri="{FF2B5EF4-FFF2-40B4-BE49-F238E27FC236}">
                <a16:creationId xmlns:a16="http://schemas.microsoft.com/office/drawing/2014/main" id="{37718254-D585-A942-8D9A-EB25E859C40E}"/>
              </a:ext>
            </a:extLst>
          </p:cNvPr>
          <p:cNvSpPr/>
          <p:nvPr/>
        </p:nvSpPr>
        <p:spPr>
          <a:xfrm>
            <a:off x="6172200" y="804672"/>
            <a:ext cx="5221224" cy="5230368"/>
          </a:xfrm>
          <a:prstGeom prst="rect">
            <a:avLst/>
          </a:prstGeom>
        </p:spPr>
        <p:txBody>
          <a:bodyPr vert="horz" lIns="91440" tIns="45720" rIns="91440" bIns="45720" rtlCol="0" anchor="ctr">
            <a:normAutofit/>
          </a:bodyPr>
          <a:lstStyle/>
          <a:p>
            <a:pPr>
              <a:lnSpc>
                <a:spcPct val="90000"/>
              </a:lnSpc>
              <a:spcAft>
                <a:spcPts val="600"/>
              </a:spcAft>
            </a:pPr>
            <a:r>
              <a:rPr lang="en-US" sz="1700" dirty="0">
                <a:solidFill>
                  <a:schemeClr val="tx2"/>
                </a:solidFill>
              </a:rPr>
              <a:t>Some organizations are testing edge computing at the cell site itself. At first glance, this approach might appear reasonable because it puts computing as close as possible to the mobile subscribers. However, several issues result:</a:t>
            </a:r>
          </a:p>
          <a:p>
            <a:pPr indent="-228600">
              <a:lnSpc>
                <a:spcPct val="90000"/>
              </a:lnSpc>
              <a:spcAft>
                <a:spcPts val="600"/>
              </a:spcAft>
              <a:buFont typeface="Arial" panose="020B0604020202020204" pitchFamily="34" charset="0"/>
              <a:buChar char="•"/>
            </a:pPr>
            <a:endParaRPr lang="en-US" sz="1700" dirty="0">
              <a:solidFill>
                <a:schemeClr val="tx2"/>
              </a:solidFill>
            </a:endParaRPr>
          </a:p>
          <a:p>
            <a:pPr marL="285750" indent="-228600">
              <a:lnSpc>
                <a:spcPct val="90000"/>
              </a:lnSpc>
              <a:spcAft>
                <a:spcPts val="600"/>
              </a:spcAft>
              <a:buFont typeface="Arial" panose="020B0604020202020204" pitchFamily="34" charset="0"/>
              <a:buChar char="•"/>
            </a:pPr>
            <a:r>
              <a:rPr lang="en-US" sz="1700" dirty="0">
                <a:solidFill>
                  <a:schemeClr val="tx2"/>
                </a:solidFill>
              </a:rPr>
              <a:t>It is operationally complex because of the typically large number of cell sites.</a:t>
            </a:r>
          </a:p>
          <a:p>
            <a:pPr marL="285750" indent="-228600">
              <a:lnSpc>
                <a:spcPct val="90000"/>
              </a:lnSpc>
              <a:spcAft>
                <a:spcPts val="600"/>
              </a:spcAft>
              <a:buFont typeface="Arial" panose="020B0604020202020204" pitchFamily="34" charset="0"/>
              <a:buChar char="•"/>
            </a:pPr>
            <a:endParaRPr lang="en-US" sz="1700" dirty="0">
              <a:solidFill>
                <a:schemeClr val="tx2"/>
              </a:solidFill>
            </a:endParaRPr>
          </a:p>
          <a:p>
            <a:pPr marL="285750" indent="-228600">
              <a:lnSpc>
                <a:spcPct val="90000"/>
              </a:lnSpc>
              <a:spcAft>
                <a:spcPts val="600"/>
              </a:spcAft>
              <a:buFont typeface="Arial" panose="020B0604020202020204" pitchFamily="34" charset="0"/>
              <a:buChar char="•"/>
            </a:pPr>
            <a:r>
              <a:rPr lang="en-US" sz="1700" dirty="0">
                <a:solidFill>
                  <a:schemeClr val="tx2"/>
                </a:solidFill>
              </a:rPr>
              <a:t>It is expensive because of enclosures, power, and heating, ventilation, and air conditioning (HVAC) needs. Specialized servers may be needed instead of tapping mass-scale production servers.</a:t>
            </a:r>
          </a:p>
          <a:p>
            <a:pPr marL="285750" indent="-228600">
              <a:lnSpc>
                <a:spcPct val="90000"/>
              </a:lnSpc>
              <a:spcAft>
                <a:spcPts val="600"/>
              </a:spcAft>
              <a:buFont typeface="Arial" panose="020B0604020202020204" pitchFamily="34" charset="0"/>
              <a:buChar char="•"/>
            </a:pPr>
            <a:endParaRPr lang="en-US" sz="1700" dirty="0">
              <a:solidFill>
                <a:schemeClr val="tx2"/>
              </a:solidFill>
            </a:endParaRPr>
          </a:p>
          <a:p>
            <a:pPr marL="285750" indent="-228600">
              <a:lnSpc>
                <a:spcPct val="90000"/>
              </a:lnSpc>
              <a:spcAft>
                <a:spcPts val="600"/>
              </a:spcAft>
              <a:buFont typeface="Arial" panose="020B0604020202020204" pitchFamily="34" charset="0"/>
              <a:buChar char="•"/>
            </a:pPr>
            <a:r>
              <a:rPr lang="en-US" sz="1700" dirty="0">
                <a:solidFill>
                  <a:schemeClr val="tx2"/>
                </a:solidFill>
              </a:rPr>
              <a:t>New trends in radio are for leaner cell-site architectures composed primarily of lean elements such as remote radio heads.</a:t>
            </a:r>
          </a:p>
        </p:txBody>
      </p:sp>
    </p:spTree>
    <p:extLst>
      <p:ext uri="{BB962C8B-B14F-4D97-AF65-F5344CB8AC3E}">
        <p14:creationId xmlns:p14="http://schemas.microsoft.com/office/powerpoint/2010/main" val="107974102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DevOps Practices and Principles</a:t>
            </a:r>
          </a:p>
        </p:txBody>
      </p:sp>
    </p:spTree>
    <p:extLst>
      <p:ext uri="{BB962C8B-B14F-4D97-AF65-F5344CB8AC3E}">
        <p14:creationId xmlns:p14="http://schemas.microsoft.com/office/powerpoint/2010/main" val="642250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3BE46-FBB0-854A-8591-34624A02E219}"/>
              </a:ext>
            </a:extLst>
          </p:cNvPr>
          <p:cNvSpPr>
            <a:spLocks noGrp="1"/>
          </p:cNvSpPr>
          <p:nvPr>
            <p:ph type="title" idx="4294967295"/>
          </p:nvPr>
        </p:nvSpPr>
        <p:spPr>
          <a:xfrm>
            <a:off x="0" y="365125"/>
            <a:ext cx="10515600" cy="1325563"/>
          </a:xfrm>
        </p:spPr>
        <p:txBody>
          <a:bodyPr vert="horz" lIns="91440" tIns="45720" rIns="91440" bIns="45720" rtlCol="0" anchor="ctr">
            <a:normAutofit/>
          </a:bodyPr>
          <a:lstStyle/>
          <a:p>
            <a:pPr algn="ctr"/>
            <a:r>
              <a:rPr lang="en-US" sz="4400" kern="1200" dirty="0">
                <a:solidFill>
                  <a:schemeClr val="bg2"/>
                </a:solidFill>
                <a:latin typeface="+mj-lt"/>
                <a:ea typeface="+mj-ea"/>
                <a:cs typeface="+mj-cs"/>
              </a:rPr>
              <a:t>What is DevOps?</a:t>
            </a:r>
          </a:p>
        </p:txBody>
      </p:sp>
      <p:graphicFrame>
        <p:nvGraphicFramePr>
          <p:cNvPr id="31" name="Text Placeholder 3">
            <a:extLst>
              <a:ext uri="{FF2B5EF4-FFF2-40B4-BE49-F238E27FC236}">
                <a16:creationId xmlns:a16="http://schemas.microsoft.com/office/drawing/2014/main" id="{C6D0AB20-9532-4DCC-8744-6A24165E1CB9}"/>
              </a:ext>
            </a:extLst>
          </p:cNvPr>
          <p:cNvGraphicFramePr/>
          <p:nvPr>
            <p:extLst>
              <p:ext uri="{D42A27DB-BD31-4B8C-83A1-F6EECF244321}">
                <p14:modId xmlns:p14="http://schemas.microsoft.com/office/powerpoint/2010/main" val="181182280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6459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Application Deployment</a:t>
            </a:r>
          </a:p>
        </p:txBody>
      </p:sp>
    </p:spTree>
    <p:extLst>
      <p:ext uri="{BB962C8B-B14F-4D97-AF65-F5344CB8AC3E}">
        <p14:creationId xmlns:p14="http://schemas.microsoft.com/office/powerpoint/2010/main" val="327012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3A24A3-0CAF-8644-8BB0-32BB78866E40}"/>
              </a:ext>
            </a:extLst>
          </p:cNvPr>
          <p:cNvSpPr>
            <a:spLocks noGrp="1"/>
          </p:cNvSpPr>
          <p:nvPr>
            <p:ph type="title" idx="4294967295"/>
          </p:nvPr>
        </p:nvSpPr>
        <p:spPr>
          <a:xfrm>
            <a:off x="1000434" y="365125"/>
            <a:ext cx="9515166" cy="1325563"/>
          </a:xfrm>
        </p:spPr>
        <p:txBody>
          <a:bodyPr vert="horz" lIns="91440" tIns="45720" rIns="91440" bIns="45720" rtlCol="0" anchor="ctr">
            <a:normAutofit/>
          </a:bodyPr>
          <a:lstStyle/>
          <a:p>
            <a:r>
              <a:rPr lang="en-US" sz="4400" dirty="0">
                <a:solidFill>
                  <a:schemeClr val="bg2"/>
                </a:solidFill>
              </a:rPr>
              <a:t>DevOps Principles</a:t>
            </a:r>
          </a:p>
        </p:txBody>
      </p:sp>
      <p:pic>
        <p:nvPicPr>
          <p:cNvPr id="4" name="Picture 3" descr="A close up of a logo&#10;&#10;Description automatically generated">
            <a:extLst>
              <a:ext uri="{FF2B5EF4-FFF2-40B4-BE49-F238E27FC236}">
                <a16:creationId xmlns:a16="http://schemas.microsoft.com/office/drawing/2014/main" id="{C89367FD-657D-1445-845E-BBC9FB0E8BB5}"/>
              </a:ext>
            </a:extLst>
          </p:cNvPr>
          <p:cNvPicPr>
            <a:picLocks noChangeAspect="1"/>
          </p:cNvPicPr>
          <p:nvPr/>
        </p:nvPicPr>
        <p:blipFill rotWithShape="1">
          <a:blip r:embed="rId3"/>
          <a:srcRect l="1423" r="684" b="-1"/>
          <a:stretch/>
        </p:blipFill>
        <p:spPr>
          <a:xfrm>
            <a:off x="1000434" y="1904283"/>
            <a:ext cx="3173564" cy="3448850"/>
          </a:xfrm>
          <a:prstGeom prst="rect">
            <a:avLst/>
          </a:prstGeom>
        </p:spPr>
      </p:pic>
      <p:graphicFrame>
        <p:nvGraphicFramePr>
          <p:cNvPr id="5" name="Diagram 4">
            <a:extLst>
              <a:ext uri="{FF2B5EF4-FFF2-40B4-BE49-F238E27FC236}">
                <a16:creationId xmlns:a16="http://schemas.microsoft.com/office/drawing/2014/main" id="{86FAD749-9AA4-164C-8B05-237CFE7174FC}"/>
              </a:ext>
            </a:extLst>
          </p:cNvPr>
          <p:cNvGraphicFramePr/>
          <p:nvPr>
            <p:extLst>
              <p:ext uri="{D42A27DB-BD31-4B8C-83A1-F6EECF244321}">
                <p14:modId xmlns:p14="http://schemas.microsoft.com/office/powerpoint/2010/main" val="2129136126"/>
              </p:ext>
            </p:extLst>
          </p:nvPr>
        </p:nvGraphicFramePr>
        <p:xfrm>
          <a:off x="4650658" y="1825625"/>
          <a:ext cx="670314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2510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56A8E834-0488-324F-A0FA-7286D5CD746C}"/>
              </a:ext>
            </a:extLst>
          </p:cNvPr>
          <p:cNvPicPr>
            <a:picLocks noChangeAspect="1"/>
          </p:cNvPicPr>
          <p:nvPr/>
        </p:nvPicPr>
        <p:blipFill>
          <a:blip r:embed="rId3"/>
          <a:stretch>
            <a:fillRect/>
          </a:stretch>
        </p:blipFill>
        <p:spPr>
          <a:xfrm>
            <a:off x="3116821" y="643467"/>
            <a:ext cx="5958358" cy="5571065"/>
          </a:xfrm>
          <a:prstGeom prst="rect">
            <a:avLst/>
          </a:prstGeom>
          <a:ln>
            <a:noFill/>
          </a:ln>
        </p:spPr>
      </p:pic>
      <p:sp>
        <p:nvSpPr>
          <p:cNvPr id="7" name="Rectangle 6">
            <a:extLst>
              <a:ext uri="{FF2B5EF4-FFF2-40B4-BE49-F238E27FC236}">
                <a16:creationId xmlns:a16="http://schemas.microsoft.com/office/drawing/2014/main" id="{E7A2DC71-EFEF-E543-B974-C21C5DF2BBEF}"/>
              </a:ext>
            </a:extLst>
          </p:cNvPr>
          <p:cNvSpPr/>
          <p:nvPr/>
        </p:nvSpPr>
        <p:spPr>
          <a:xfrm>
            <a:off x="81318" y="2690336"/>
            <a:ext cx="2266014" cy="1477328"/>
          </a:xfrm>
          <a:prstGeom prst="rect">
            <a:avLst/>
          </a:prstGeom>
        </p:spPr>
        <p:txBody>
          <a:bodyPr wrap="square" anchor="ctr">
            <a:spAutoFit/>
          </a:bodyPr>
          <a:lstStyle/>
          <a:p>
            <a:pPr>
              <a:spcAft>
                <a:spcPts val="600"/>
              </a:spcAft>
            </a:pPr>
            <a:r>
              <a:rPr lang="en-IN" dirty="0">
                <a:solidFill>
                  <a:schemeClr val="bg2"/>
                </a:solidFill>
                <a:latin typeface="Helvetica Neue" panose="02000503000000020004" pitchFamily="2" charset="0"/>
              </a:rPr>
              <a:t>Developers care about writing high quality software that meets customer expectations.</a:t>
            </a:r>
            <a:endParaRPr lang="en-US" dirty="0">
              <a:solidFill>
                <a:schemeClr val="bg2"/>
              </a:solidFill>
            </a:endParaRPr>
          </a:p>
        </p:txBody>
      </p:sp>
      <p:sp>
        <p:nvSpPr>
          <p:cNvPr id="8" name="Rectangle 7">
            <a:extLst>
              <a:ext uri="{FF2B5EF4-FFF2-40B4-BE49-F238E27FC236}">
                <a16:creationId xmlns:a16="http://schemas.microsoft.com/office/drawing/2014/main" id="{5E6915F3-575E-B042-87BF-8A551F83AC13}"/>
              </a:ext>
            </a:extLst>
          </p:cNvPr>
          <p:cNvSpPr/>
          <p:nvPr/>
        </p:nvSpPr>
        <p:spPr>
          <a:xfrm>
            <a:off x="9826069" y="2828835"/>
            <a:ext cx="2266014" cy="1200329"/>
          </a:xfrm>
          <a:prstGeom prst="rect">
            <a:avLst/>
          </a:prstGeom>
        </p:spPr>
        <p:txBody>
          <a:bodyPr wrap="square" anchor="ctr">
            <a:spAutoFit/>
          </a:bodyPr>
          <a:lstStyle/>
          <a:p>
            <a:pPr algn="r">
              <a:spcAft>
                <a:spcPts val="600"/>
              </a:spcAft>
            </a:pPr>
            <a:r>
              <a:rPr lang="en-IN" dirty="0">
                <a:solidFill>
                  <a:schemeClr val="bg2"/>
                </a:solidFill>
                <a:latin typeface="Helvetica Neue" panose="02000503000000020004" pitchFamily="2" charset="0"/>
              </a:rPr>
              <a:t>Operations cares about software standards and about stability.</a:t>
            </a:r>
            <a:endParaRPr lang="en-US" dirty="0">
              <a:solidFill>
                <a:schemeClr val="bg2"/>
              </a:solidFill>
            </a:endParaRPr>
          </a:p>
        </p:txBody>
      </p:sp>
    </p:spTree>
    <p:extLst>
      <p:ext uri="{BB962C8B-B14F-4D97-AF65-F5344CB8AC3E}">
        <p14:creationId xmlns:p14="http://schemas.microsoft.com/office/powerpoint/2010/main" val="2880670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377142-8F12-1247-AB32-D246B0F4CEEC}"/>
              </a:ext>
            </a:extLst>
          </p:cNvPr>
          <p:cNvSpPr>
            <a:spLocks noGrp="1"/>
          </p:cNvSpPr>
          <p:nvPr>
            <p:ph type="ctrTitle"/>
          </p:nvPr>
        </p:nvSpPr>
        <p:spPr>
          <a:xfrm>
            <a:off x="555233" y="436837"/>
            <a:ext cx="10130723" cy="1363629"/>
          </a:xfrm>
        </p:spPr>
        <p:txBody>
          <a:bodyPr vert="horz" lIns="91440" tIns="45720" rIns="91440" bIns="45720" rtlCol="0" anchor="ctr">
            <a:normAutofit/>
          </a:bodyPr>
          <a:lstStyle/>
          <a:p>
            <a:r>
              <a:rPr lang="en-US" sz="4400" dirty="0"/>
              <a:t>DevOps Life Cycle &amp; Practices</a:t>
            </a:r>
          </a:p>
        </p:txBody>
      </p:sp>
      <p:pic>
        <p:nvPicPr>
          <p:cNvPr id="7" name="Content Placeholder 6" descr="A close up of a logo&#10;&#10;Description automatically generated">
            <a:extLst>
              <a:ext uri="{FF2B5EF4-FFF2-40B4-BE49-F238E27FC236}">
                <a16:creationId xmlns:a16="http://schemas.microsoft.com/office/drawing/2014/main" id="{241E5269-05DC-A24F-9059-F6A60D578EBB}"/>
              </a:ext>
            </a:extLst>
          </p:cNvPr>
          <p:cNvPicPr>
            <a:picLocks noGrp="1" noChangeAspect="1"/>
          </p:cNvPicPr>
          <p:nvPr>
            <p:ph idx="4294967295"/>
          </p:nvPr>
        </p:nvPicPr>
        <p:blipFill rotWithShape="1">
          <a:blip r:embed="rId3"/>
          <a:srcRect t="6885" r="-1" b="1585"/>
          <a:stretch/>
        </p:blipFill>
        <p:spPr>
          <a:xfrm>
            <a:off x="555233" y="1800466"/>
            <a:ext cx="5073650" cy="4271963"/>
          </a:xfrm>
          <a:prstGeom prst="rect">
            <a:avLst/>
          </a:prstGeom>
        </p:spPr>
      </p:pic>
      <p:sp>
        <p:nvSpPr>
          <p:cNvPr id="6" name="Text Placeholder 5">
            <a:extLst>
              <a:ext uri="{FF2B5EF4-FFF2-40B4-BE49-F238E27FC236}">
                <a16:creationId xmlns:a16="http://schemas.microsoft.com/office/drawing/2014/main" id="{13F90F05-F6A6-5C48-812C-2B4917D13CE3}"/>
              </a:ext>
            </a:extLst>
          </p:cNvPr>
          <p:cNvSpPr>
            <a:spLocks noGrp="1"/>
          </p:cNvSpPr>
          <p:nvPr>
            <p:ph type="body" sz="half" idx="4294967295"/>
          </p:nvPr>
        </p:nvSpPr>
        <p:spPr>
          <a:xfrm>
            <a:off x="7177088" y="1825625"/>
            <a:ext cx="5014912" cy="4351338"/>
          </a:xfrm>
          <a:prstGeom prst="rect">
            <a:avLst/>
          </a:prstGeom>
        </p:spPr>
        <p:txBody>
          <a:bodyPr vert="horz" lIns="91440" tIns="45720" rIns="91440" bIns="45720" rtlCol="0" anchor="ctr">
            <a:normAutofit/>
          </a:bodyPr>
          <a:lstStyle/>
          <a:p>
            <a:pPr indent="-228600">
              <a:buFont typeface="Arial" panose="020B0604020202020204" pitchFamily="34" charset="0"/>
              <a:buChar char="•"/>
            </a:pPr>
            <a:r>
              <a:rPr lang="en-US" sz="2400" dirty="0"/>
              <a:t>Automated provisioning</a:t>
            </a:r>
          </a:p>
          <a:p>
            <a:pPr indent="-228600">
              <a:buFont typeface="Arial" panose="020B0604020202020204" pitchFamily="34" charset="0"/>
              <a:buChar char="•"/>
            </a:pPr>
            <a:r>
              <a:rPr lang="en-US" sz="2400" dirty="0"/>
              <a:t>Automated release management</a:t>
            </a:r>
          </a:p>
          <a:p>
            <a:pPr indent="-228600">
              <a:buFont typeface="Arial" panose="020B0604020202020204" pitchFamily="34" charset="0"/>
              <a:buChar char="•"/>
            </a:pPr>
            <a:r>
              <a:rPr lang="en-US" sz="2400" dirty="0"/>
              <a:t>Continuous build</a:t>
            </a:r>
          </a:p>
          <a:p>
            <a:pPr indent="-228600">
              <a:buFont typeface="Arial" panose="020B0604020202020204" pitchFamily="34" charset="0"/>
              <a:buChar char="•"/>
            </a:pPr>
            <a:r>
              <a:rPr lang="en-US" sz="2400" dirty="0"/>
              <a:t>Continuous delivery</a:t>
            </a:r>
          </a:p>
          <a:p>
            <a:pPr indent="-228600">
              <a:buFont typeface="Arial" panose="020B0604020202020204" pitchFamily="34" charset="0"/>
              <a:buChar char="•"/>
            </a:pPr>
            <a:r>
              <a:rPr lang="en-US" sz="2400" dirty="0"/>
              <a:t>Continuous integration</a:t>
            </a:r>
          </a:p>
          <a:p>
            <a:pPr indent="-228600">
              <a:buFont typeface="Arial" panose="020B0604020202020204" pitchFamily="34" charset="0"/>
              <a:buChar char="•"/>
            </a:pPr>
            <a:r>
              <a:rPr lang="en-US" sz="2400" dirty="0"/>
              <a:t>Incremental testing</a:t>
            </a:r>
          </a:p>
          <a:p>
            <a:pPr indent="-228600">
              <a:buFont typeface="Arial" panose="020B0604020202020204" pitchFamily="34" charset="0"/>
              <a:buChar char="•"/>
            </a:pPr>
            <a:r>
              <a:rPr lang="en-US" sz="2400" dirty="0"/>
              <a:t>Self-service configuration</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1953099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176675D-C70B-E74F-98C4-EC5EBD64BD42}"/>
              </a:ext>
            </a:extLst>
          </p:cNvPr>
          <p:cNvPicPr>
            <a:picLocks noChangeAspect="1"/>
          </p:cNvPicPr>
          <p:nvPr/>
        </p:nvPicPr>
        <p:blipFill>
          <a:blip r:embed="rId3"/>
          <a:stretch>
            <a:fillRect/>
          </a:stretch>
        </p:blipFill>
        <p:spPr>
          <a:xfrm>
            <a:off x="643467" y="2324862"/>
            <a:ext cx="10905066" cy="220827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447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Components of a CI/CD Pipeline</a:t>
            </a:r>
          </a:p>
        </p:txBody>
      </p:sp>
    </p:spTree>
    <p:extLst>
      <p:ext uri="{BB962C8B-B14F-4D97-AF65-F5344CB8AC3E}">
        <p14:creationId xmlns:p14="http://schemas.microsoft.com/office/powerpoint/2010/main" val="1592591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36E44-D64E-CB4B-B017-AECB3E5269AA}"/>
              </a:ext>
            </a:extLst>
          </p:cNvPr>
          <p:cNvSpPr>
            <a:spLocks noGrp="1"/>
          </p:cNvSpPr>
          <p:nvPr>
            <p:ph type="title"/>
          </p:nvPr>
        </p:nvSpPr>
        <p:spPr>
          <a:xfrm>
            <a:off x="838200" y="455085"/>
            <a:ext cx="10872805" cy="975783"/>
          </a:xfrm>
        </p:spPr>
        <p:txBody>
          <a:bodyPr vert="horz" wrap="square" lIns="91424" tIns="45712" rIns="91424" bIns="45712" numCol="1" rtlCol="0" anchor="ctr" anchorCtr="0" compatLnSpc="1">
            <a:prstTxWarp prst="textNoShape">
              <a:avLst/>
            </a:prstTxWarp>
            <a:normAutofit/>
          </a:bodyPr>
          <a:lstStyle/>
          <a:p>
            <a:r>
              <a:rPr lang="en-US" b="0" i="0" u="none" kern="1200" dirty="0">
                <a:latin typeface="+mj-lt"/>
                <a:ea typeface="CiscoSansTT Thin" charset="0"/>
                <a:cs typeface="CiscoSansTT Thin" charset="0"/>
              </a:rPr>
              <a:t>CI/CD Pipeline</a:t>
            </a:r>
          </a:p>
        </p:txBody>
      </p:sp>
      <p:sp>
        <p:nvSpPr>
          <p:cNvPr id="4" name="Rectangle 3">
            <a:extLst>
              <a:ext uri="{FF2B5EF4-FFF2-40B4-BE49-F238E27FC236}">
                <a16:creationId xmlns:a16="http://schemas.microsoft.com/office/drawing/2014/main" id="{7291D2EC-431A-AB4A-84FD-7E3F37CAB85B}"/>
              </a:ext>
            </a:extLst>
          </p:cNvPr>
          <p:cNvSpPr/>
          <p:nvPr/>
        </p:nvSpPr>
        <p:spPr>
          <a:xfrm>
            <a:off x="838200" y="2011680"/>
            <a:ext cx="10515600" cy="4160520"/>
          </a:xfrm>
        </p:spPr>
        <p:txBody>
          <a:bodyPr vert="horz" lIns="91440" tIns="45720" rIns="91440" bIns="45720" rtlCol="0">
            <a:normAutofit/>
          </a:bodyPr>
          <a:lstStyle/>
          <a:p>
            <a:pPr indent="-228600" defTabSz="912261" fontAlgn="base">
              <a:lnSpc>
                <a:spcPct val="95000"/>
              </a:lnSpc>
              <a:spcAft>
                <a:spcPts val="600"/>
              </a:spcAft>
              <a:buFont typeface="Arial" charset="0"/>
              <a:buChar char="•"/>
            </a:pPr>
            <a:r>
              <a:rPr lang="en-US" sz="2000">
                <a:ea typeface="ＭＳ Ｐゴシック" charset="0"/>
              </a:rPr>
              <a:t>A single source of truth for software and applications that is accessible to all those working on a given project. </a:t>
            </a:r>
          </a:p>
          <a:p>
            <a:pPr indent="-228600" defTabSz="912261" fontAlgn="base">
              <a:lnSpc>
                <a:spcPct val="95000"/>
              </a:lnSpc>
              <a:spcAft>
                <a:spcPts val="600"/>
              </a:spcAft>
              <a:buFont typeface="Arial" charset="0"/>
              <a:buChar char="•"/>
            </a:pPr>
            <a:r>
              <a:rPr lang="en-US" sz="2000">
                <a:ea typeface="ＭＳ Ｐゴシック" charset="0"/>
              </a:rPr>
              <a:t>Code changes, test logs, and deployment logs are also available for examination, which enables faster feedback.</a:t>
            </a:r>
          </a:p>
          <a:p>
            <a:pPr indent="-228600" defTabSz="912261" fontAlgn="base">
              <a:lnSpc>
                <a:spcPct val="95000"/>
              </a:lnSpc>
              <a:spcAft>
                <a:spcPts val="600"/>
              </a:spcAft>
              <a:buFont typeface="Arial" charset="0"/>
              <a:buChar char="•"/>
            </a:pPr>
            <a:r>
              <a:rPr lang="en-US" sz="2000">
                <a:ea typeface="ＭＳ Ｐゴシック" charset="0"/>
              </a:rPr>
              <a:t>Automate every step in your application delivery process.</a:t>
            </a:r>
          </a:p>
          <a:p>
            <a:pPr indent="-228600" defTabSz="912261" fontAlgn="base">
              <a:lnSpc>
                <a:spcPct val="95000"/>
              </a:lnSpc>
              <a:spcAft>
                <a:spcPts val="600"/>
              </a:spcAft>
              <a:buFont typeface="Arial" charset="0"/>
              <a:buChar char="•"/>
            </a:pPr>
            <a:r>
              <a:rPr lang="en-US" sz="2000">
                <a:ea typeface="ＭＳ Ｐゴシック" charset="0"/>
              </a:rPr>
              <a:t>Give the DevOps teams insight into multiple crucial components and steps of the development and deployment process, such as source code, static code analytics, unit tests, integration tests, packaging, and deploying.</a:t>
            </a:r>
          </a:p>
        </p:txBody>
      </p:sp>
    </p:spTree>
    <p:extLst>
      <p:ext uri="{BB962C8B-B14F-4D97-AF65-F5344CB8AC3E}">
        <p14:creationId xmlns:p14="http://schemas.microsoft.com/office/powerpoint/2010/main" val="1806309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AA6DC-B470-4848-95C8-EC39E6D65BE1}"/>
              </a:ext>
            </a:extLst>
          </p:cNvPr>
          <p:cNvSpPr>
            <a:spLocks noGrp="1"/>
          </p:cNvSpPr>
          <p:nvPr>
            <p:ph type="title" idx="4294967295"/>
          </p:nvPr>
        </p:nvSpPr>
        <p:spPr>
          <a:xfrm>
            <a:off x="838200" y="365125"/>
            <a:ext cx="9677400" cy="1325563"/>
          </a:xfrm>
        </p:spPr>
        <p:txBody>
          <a:bodyPr vert="horz" lIns="91440" tIns="45720" rIns="91440" bIns="45720" rtlCol="0" anchor="ctr">
            <a:normAutofit/>
          </a:bodyPr>
          <a:lstStyle/>
          <a:p>
            <a:r>
              <a:rPr lang="en-US" sz="4400" kern="1200" dirty="0">
                <a:solidFill>
                  <a:schemeClr val="bg2"/>
                </a:solidFill>
                <a:latin typeface="+mj-lt"/>
                <a:ea typeface="+mj-ea"/>
                <a:cs typeface="+mj-cs"/>
              </a:rPr>
              <a:t>CI/CD pipeline consists of</a:t>
            </a:r>
          </a:p>
        </p:txBody>
      </p:sp>
      <p:graphicFrame>
        <p:nvGraphicFramePr>
          <p:cNvPr id="16" name="Text Placeholder 3">
            <a:extLst>
              <a:ext uri="{FF2B5EF4-FFF2-40B4-BE49-F238E27FC236}">
                <a16:creationId xmlns:a16="http://schemas.microsoft.com/office/drawing/2014/main" id="{076F85BB-B5D9-4D9F-B02C-1F9CD4D5FB91}"/>
              </a:ext>
            </a:extLst>
          </p:cNvPr>
          <p:cNvGraphicFramePr/>
          <p:nvPr>
            <p:extLst>
              <p:ext uri="{D42A27DB-BD31-4B8C-83A1-F6EECF244321}">
                <p14:modId xmlns:p14="http://schemas.microsoft.com/office/powerpoint/2010/main" val="33500245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0085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close up of a sign&#10;&#10;Description automatically generated">
            <a:extLst>
              <a:ext uri="{FF2B5EF4-FFF2-40B4-BE49-F238E27FC236}">
                <a16:creationId xmlns:a16="http://schemas.microsoft.com/office/drawing/2014/main" id="{59F4AF8E-24A5-024C-B0B1-AF0BBD63ED41}"/>
              </a:ext>
            </a:extLst>
          </p:cNvPr>
          <p:cNvPicPr>
            <a:picLocks noGrp="1" noChangeAspect="1"/>
          </p:cNvPicPr>
          <p:nvPr>
            <p:ph idx="4294967295"/>
          </p:nvPr>
        </p:nvPicPr>
        <p:blipFill rotWithShape="1">
          <a:blip r:embed="rId3"/>
          <a:srcRect l="-1075" t="-2346" r="-1325"/>
          <a:stretch/>
        </p:blipFill>
        <p:spPr>
          <a:xfrm>
            <a:off x="758825" y="882650"/>
            <a:ext cx="10674350" cy="5092700"/>
          </a:xfrm>
          <a:prstGeom prst="rect">
            <a:avLst/>
          </a:prstGeom>
          <a:ln>
            <a:noFill/>
          </a:ln>
        </p:spPr>
      </p:pic>
    </p:spTree>
    <p:extLst>
      <p:ext uri="{BB962C8B-B14F-4D97-AF65-F5344CB8AC3E}">
        <p14:creationId xmlns:p14="http://schemas.microsoft.com/office/powerpoint/2010/main" val="2315017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B7393B-9A42-3042-8EF5-9CE855D0AF15}"/>
              </a:ext>
            </a:extLst>
          </p:cNvPr>
          <p:cNvPicPr>
            <a:picLocks noChangeAspect="1"/>
          </p:cNvPicPr>
          <p:nvPr/>
        </p:nvPicPr>
        <p:blipFill>
          <a:blip r:embed="rId3"/>
          <a:stretch>
            <a:fillRect/>
          </a:stretch>
        </p:blipFill>
        <p:spPr>
          <a:xfrm>
            <a:off x="643467" y="975360"/>
            <a:ext cx="10905066" cy="4907279"/>
          </a:xfrm>
          <a:prstGeom prst="rect">
            <a:avLst/>
          </a:prstGeom>
          <a:ln>
            <a:noFill/>
          </a:ln>
        </p:spPr>
      </p:pic>
    </p:spTree>
    <p:extLst>
      <p:ext uri="{BB962C8B-B14F-4D97-AF65-F5344CB8AC3E}">
        <p14:creationId xmlns:p14="http://schemas.microsoft.com/office/powerpoint/2010/main" val="1990186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2CC1D-A2ED-B94D-BD0E-5B95312EE7BD}"/>
              </a:ext>
            </a:extLst>
          </p:cNvPr>
          <p:cNvPicPr>
            <a:picLocks noChangeAspect="1"/>
          </p:cNvPicPr>
          <p:nvPr/>
        </p:nvPicPr>
        <p:blipFill rotWithShape="1">
          <a:blip r:embed="rId3"/>
          <a:srcRect l="7792" t="2" r="6683" b="-3"/>
          <a:stretch/>
        </p:blipFill>
        <p:spPr>
          <a:xfrm>
            <a:off x="4011396" y="21806"/>
            <a:ext cx="8180604" cy="2175160"/>
          </a:xfrm>
          <a:custGeom>
            <a:avLst/>
            <a:gdLst/>
            <a:ahLst/>
            <a:cxnLst/>
            <a:rect l="l" t="t" r="r" b="b"/>
            <a:pathLst>
              <a:path w="8563376" h="2175160">
                <a:moveTo>
                  <a:pt x="0" y="0"/>
                </a:moveTo>
                <a:lnTo>
                  <a:pt x="8563376" y="0"/>
                </a:lnTo>
                <a:lnTo>
                  <a:pt x="7555992" y="2175160"/>
                </a:lnTo>
                <a:lnTo>
                  <a:pt x="0" y="2175160"/>
                </a:lnTo>
                <a:close/>
              </a:path>
            </a:pathLst>
          </a:custGeom>
        </p:spPr>
      </p:pic>
      <p:sp>
        <p:nvSpPr>
          <p:cNvPr id="2" name="Title 1">
            <a:extLst>
              <a:ext uri="{FF2B5EF4-FFF2-40B4-BE49-F238E27FC236}">
                <a16:creationId xmlns:a16="http://schemas.microsoft.com/office/drawing/2014/main" id="{EC06B55D-F2CD-C34D-A9FE-D864C89F62C9}"/>
              </a:ext>
            </a:extLst>
          </p:cNvPr>
          <p:cNvSpPr>
            <a:spLocks noGrp="1"/>
          </p:cNvSpPr>
          <p:nvPr>
            <p:ph type="title" idx="4294967295"/>
          </p:nvPr>
        </p:nvSpPr>
        <p:spPr>
          <a:xfrm>
            <a:off x="0" y="2751138"/>
            <a:ext cx="9144000" cy="1355725"/>
          </a:xfrm>
        </p:spPr>
        <p:txBody>
          <a:bodyPr vert="horz" lIns="91440" tIns="45720" rIns="91440" bIns="45720" rtlCol="0" anchor="ctr">
            <a:normAutofit/>
          </a:bodyPr>
          <a:lstStyle/>
          <a:p>
            <a:pPr algn="ctr"/>
            <a:r>
              <a:rPr lang="en-US" sz="5400" kern="1200" dirty="0">
                <a:solidFill>
                  <a:schemeClr val="bg2"/>
                </a:solidFill>
                <a:latin typeface="+mj-lt"/>
                <a:ea typeface="+mj-ea"/>
                <a:cs typeface="+mj-cs"/>
              </a:rPr>
              <a:t>CI/CD Pipeline Tools</a:t>
            </a:r>
          </a:p>
        </p:txBody>
      </p:sp>
      <p:sp>
        <p:nvSpPr>
          <p:cNvPr id="3" name="Content Placeholder 2">
            <a:extLst>
              <a:ext uri="{FF2B5EF4-FFF2-40B4-BE49-F238E27FC236}">
                <a16:creationId xmlns:a16="http://schemas.microsoft.com/office/drawing/2014/main" id="{670D9326-913E-1A43-94BD-0D6E0E926D7D}"/>
              </a:ext>
            </a:extLst>
          </p:cNvPr>
          <p:cNvSpPr>
            <a:spLocks noGrp="1"/>
          </p:cNvSpPr>
          <p:nvPr>
            <p:ph sz="half" idx="4294967295"/>
          </p:nvPr>
        </p:nvSpPr>
        <p:spPr>
          <a:xfrm>
            <a:off x="0" y="254000"/>
            <a:ext cx="3148013" cy="1660525"/>
          </a:xfrm>
          <a:prstGeom prst="rect">
            <a:avLst/>
          </a:prstGeom>
        </p:spPr>
        <p:txBody>
          <a:bodyPr vert="horz" lIns="91440" tIns="45720" rIns="91440" bIns="45720" rtlCol="0" anchor="ctr">
            <a:normAutofit/>
          </a:bodyPr>
          <a:lstStyle/>
          <a:p>
            <a:pPr marL="0" indent="0" algn="ctr">
              <a:buNone/>
            </a:pPr>
            <a:r>
              <a:rPr lang="en-US" sz="4000" b="1" dirty="0">
                <a:solidFill>
                  <a:schemeClr val="bg1"/>
                </a:solidFill>
              </a:rPr>
              <a:t>Jenkins</a:t>
            </a:r>
          </a:p>
        </p:txBody>
      </p:sp>
      <p:pic>
        <p:nvPicPr>
          <p:cNvPr id="9" name="Picture 8">
            <a:extLst>
              <a:ext uri="{FF2B5EF4-FFF2-40B4-BE49-F238E27FC236}">
                <a16:creationId xmlns:a16="http://schemas.microsoft.com/office/drawing/2014/main" id="{0469083B-9796-9541-A97F-29A2D778A15A}"/>
              </a:ext>
            </a:extLst>
          </p:cNvPr>
          <p:cNvPicPr>
            <a:picLocks noChangeAspect="1"/>
          </p:cNvPicPr>
          <p:nvPr/>
        </p:nvPicPr>
        <p:blipFill rotWithShape="1">
          <a:blip r:embed="rId4"/>
          <a:srcRect l="503" t="4714" r="1953" b="8822"/>
          <a:stretch/>
        </p:blipFill>
        <p:spPr>
          <a:xfrm>
            <a:off x="0" y="4727049"/>
            <a:ext cx="8098501" cy="1877536"/>
          </a:xfrm>
          <a:prstGeom prst="rect">
            <a:avLst/>
          </a:prstGeom>
        </p:spPr>
      </p:pic>
      <p:sp>
        <p:nvSpPr>
          <p:cNvPr id="7" name="Content Placeholder 2">
            <a:extLst>
              <a:ext uri="{FF2B5EF4-FFF2-40B4-BE49-F238E27FC236}">
                <a16:creationId xmlns:a16="http://schemas.microsoft.com/office/drawing/2014/main" id="{C6A353DA-AC79-2D46-9AE3-AD0B6EDC2B29}"/>
              </a:ext>
            </a:extLst>
          </p:cNvPr>
          <p:cNvSpPr txBox="1">
            <a:spLocks/>
          </p:cNvSpPr>
          <p:nvPr/>
        </p:nvSpPr>
        <p:spPr>
          <a:xfrm>
            <a:off x="8761229" y="4933507"/>
            <a:ext cx="3164514" cy="154306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000" b="1" dirty="0">
                <a:solidFill>
                  <a:schemeClr val="bg1"/>
                </a:solidFill>
              </a:rPr>
              <a:t>GitLab</a:t>
            </a:r>
          </a:p>
        </p:txBody>
      </p:sp>
    </p:spTree>
    <p:extLst>
      <p:ext uri="{BB962C8B-B14F-4D97-AF65-F5344CB8AC3E}">
        <p14:creationId xmlns:p14="http://schemas.microsoft.com/office/powerpoint/2010/main" val="311999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13DD6-7EF8-DE4D-A44F-D33DF1C8A341}"/>
              </a:ext>
            </a:extLst>
          </p:cNvPr>
          <p:cNvSpPr>
            <a:spLocks noGrp="1"/>
          </p:cNvSpPr>
          <p:nvPr>
            <p:ph type="title"/>
          </p:nvPr>
        </p:nvSpPr>
        <p:spPr>
          <a:xfrm>
            <a:off x="1571811" y="1573586"/>
            <a:ext cx="9122584" cy="1325563"/>
          </a:xfrm>
        </p:spPr>
        <p:txBody>
          <a:bodyPr vert="horz" lIns="91440" tIns="45720" rIns="91440" bIns="45720" rtlCol="0" anchor="ctr">
            <a:normAutofit/>
          </a:bodyPr>
          <a:lstStyle/>
          <a:p>
            <a:pPr defTabSz="914400" fontAlgn="base">
              <a:lnSpc>
                <a:spcPct val="90000"/>
              </a:lnSpc>
              <a:spcAft>
                <a:spcPct val="0"/>
              </a:spcAft>
            </a:pPr>
            <a:r>
              <a:rPr lang="en-US" sz="4400" kern="1200">
                <a:solidFill>
                  <a:schemeClr val="tx1"/>
                </a:solidFill>
                <a:latin typeface="+mj-lt"/>
                <a:ea typeface="+mj-ea"/>
                <a:cs typeface="+mj-cs"/>
              </a:rPr>
              <a:t>What is a server?</a:t>
            </a:r>
          </a:p>
        </p:txBody>
      </p:sp>
      <p:sp>
        <p:nvSpPr>
          <p:cNvPr id="3" name="Text Placeholder 2">
            <a:extLst>
              <a:ext uri="{FF2B5EF4-FFF2-40B4-BE49-F238E27FC236}">
                <a16:creationId xmlns:a16="http://schemas.microsoft.com/office/drawing/2014/main" id="{45655A7B-92F0-4048-ADA9-29F71098D304}"/>
              </a:ext>
            </a:extLst>
          </p:cNvPr>
          <p:cNvSpPr>
            <a:spLocks noGrp="1"/>
          </p:cNvSpPr>
          <p:nvPr>
            <p:ph type="body" sz="quarter" idx="11"/>
          </p:nvPr>
        </p:nvSpPr>
        <p:spPr>
          <a:xfrm>
            <a:off x="1571811" y="3060017"/>
            <a:ext cx="6066118" cy="2438546"/>
          </a:xfrm>
        </p:spPr>
        <p:txBody>
          <a:bodyPr vert="horz" lIns="91440" tIns="45720" rIns="91440" bIns="45720" rtlCol="0">
            <a:normAutofit/>
          </a:bodyPr>
          <a:lstStyle/>
          <a:p>
            <a:pPr marL="342900" indent="-228600">
              <a:buFont typeface="Arial" panose="020B0604020202020204" pitchFamily="34" charset="0"/>
              <a:buChar char="•"/>
            </a:pPr>
            <a:r>
              <a:rPr lang="en-US" sz="1300"/>
              <a:t>An entity that processes jobs from a queue is called a server.</a:t>
            </a:r>
          </a:p>
          <a:p>
            <a:pPr marL="342900" indent="-228600">
              <a:buFont typeface="Arial" panose="020B0604020202020204" pitchFamily="34" charset="0"/>
              <a:buChar char="•"/>
            </a:pPr>
            <a:r>
              <a:rPr lang="en-US" sz="1300"/>
              <a:t>The purpose of a computer server is to serve or share data between different nodes.</a:t>
            </a:r>
          </a:p>
          <a:p>
            <a:pPr marL="342900" indent="-228600">
              <a:buFont typeface="Arial" panose="020B0604020202020204" pitchFamily="34" charset="0"/>
              <a:buChar char="•"/>
            </a:pPr>
            <a:r>
              <a:rPr lang="en-US" sz="1300"/>
              <a:t>While "server" describes a computer program that is performing a task, a program must run on computer hardware, which includes CPU, memory, I/O devices, and more.</a:t>
            </a:r>
          </a:p>
          <a:p>
            <a:pPr marL="342900" indent="-228600">
              <a:buFont typeface="Arial" panose="020B0604020202020204" pitchFamily="34" charset="0"/>
              <a:buChar char="•"/>
            </a:pPr>
            <a:r>
              <a:rPr lang="en-US" sz="1300"/>
              <a:t>Hardware requirements for servers vary widely, depending on the purpose of the server. </a:t>
            </a:r>
          </a:p>
          <a:p>
            <a:pPr marL="342900" indent="-228600">
              <a:buFont typeface="Arial" panose="020B0604020202020204" pitchFamily="34" charset="0"/>
              <a:buChar char="•"/>
            </a:pPr>
            <a:r>
              <a:rPr lang="en-US" sz="1300"/>
              <a:t>Each server type has its own requirements, and a dedicated hardware platform is needed to maximize the number of tasks that a server can perform.</a:t>
            </a:r>
          </a:p>
        </p:txBody>
      </p:sp>
      <p:sp>
        <p:nvSpPr>
          <p:cNvPr id="27"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9"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7" name="Graphic 6">
            <a:extLst>
              <a:ext uri="{FF2B5EF4-FFF2-40B4-BE49-F238E27FC236}">
                <a16:creationId xmlns:a16="http://schemas.microsoft.com/office/drawing/2014/main" id="{ACA5677E-B08D-4D3E-8865-F06265F83D4C}"/>
              </a:ext>
            </a:extLst>
          </p:cNvPr>
          <p:cNvPicPr>
            <a:picLocks noChangeAspect="1"/>
          </p:cNvPicPr>
          <p:nvPr/>
        </p:nvPicPr>
        <p:blipFill>
          <a:blip r:embed="rId3"/>
          <a:stretch/>
        </p:blipFill>
        <p:spPr>
          <a:xfrm>
            <a:off x="8180476" y="3191551"/>
            <a:ext cx="2485404" cy="2194559"/>
          </a:xfrm>
          <a:prstGeom prst="rect">
            <a:avLst/>
          </a:prstGeom>
        </p:spPr>
      </p:pic>
    </p:spTree>
    <p:extLst>
      <p:ext uri="{BB962C8B-B14F-4D97-AF65-F5344CB8AC3E}">
        <p14:creationId xmlns:p14="http://schemas.microsoft.com/office/powerpoint/2010/main" val="340501265"/>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Bash Commands</a:t>
            </a:r>
          </a:p>
        </p:txBody>
      </p:sp>
    </p:spTree>
    <p:extLst>
      <p:ext uri="{BB962C8B-B14F-4D97-AF65-F5344CB8AC3E}">
        <p14:creationId xmlns:p14="http://schemas.microsoft.com/office/powerpoint/2010/main" val="301196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6AA6DC-B470-4848-95C8-EC39E6D65BE1}"/>
              </a:ext>
            </a:extLst>
          </p:cNvPr>
          <p:cNvSpPr>
            <a:spLocks noGrp="1"/>
          </p:cNvSpPr>
          <p:nvPr>
            <p:ph type="title" idx="4294967295"/>
          </p:nvPr>
        </p:nvSpPr>
        <p:spPr>
          <a:xfrm>
            <a:off x="793660" y="387350"/>
            <a:ext cx="8444003" cy="1189038"/>
          </a:xfrm>
        </p:spPr>
        <p:txBody>
          <a:bodyPr vert="horz" lIns="91440" tIns="45720" rIns="91440" bIns="45720" rtlCol="0" anchor="b">
            <a:normAutofit/>
          </a:bodyPr>
          <a:lstStyle/>
          <a:p>
            <a:r>
              <a:rPr lang="en-US" sz="5400" kern="1200" dirty="0">
                <a:solidFill>
                  <a:schemeClr val="bg2"/>
                </a:solidFill>
                <a:latin typeface="+mj-lt"/>
                <a:ea typeface="+mj-ea"/>
                <a:cs typeface="+mj-cs"/>
              </a:rPr>
              <a:t>Bash</a:t>
            </a:r>
          </a:p>
        </p:txBody>
      </p:sp>
      <p:sp>
        <p:nvSpPr>
          <p:cNvPr id="2" name="Rectangle 1">
            <a:extLst>
              <a:ext uri="{FF2B5EF4-FFF2-40B4-BE49-F238E27FC236}">
                <a16:creationId xmlns:a16="http://schemas.microsoft.com/office/drawing/2014/main" id="{2C724EB5-1F2D-F046-B058-D4FD302F85CA}"/>
              </a:ext>
            </a:extLst>
          </p:cNvPr>
          <p:cNvSpPr/>
          <p:nvPr/>
        </p:nvSpPr>
        <p:spPr>
          <a:xfrm>
            <a:off x="793660" y="1723869"/>
            <a:ext cx="10143668" cy="4311171"/>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solidFill>
                  <a:schemeClr val="bg2"/>
                </a:solidFill>
              </a:rPr>
              <a:t>A shell is a special-purpose program (also known as a command interpreter) that gives an interface to the operating system. </a:t>
            </a:r>
          </a:p>
          <a:p>
            <a:pPr marL="342900" indent="-228600">
              <a:lnSpc>
                <a:spcPct val="90000"/>
              </a:lnSpc>
              <a:spcAft>
                <a:spcPts val="600"/>
              </a:spcAft>
              <a:buFont typeface="Arial" panose="020B0604020202020204" pitchFamily="34" charset="0"/>
              <a:buChar char="•"/>
            </a:pPr>
            <a:r>
              <a:rPr lang="en-US" sz="2000" dirty="0">
                <a:solidFill>
                  <a:schemeClr val="bg2"/>
                </a:solidFill>
              </a:rPr>
              <a:t>Bash is the default shell for UNIX-like operating systems, such as CentOS and Ubuntu.</a:t>
            </a:r>
          </a:p>
          <a:p>
            <a:pPr marL="342900" indent="-228600">
              <a:lnSpc>
                <a:spcPct val="90000"/>
              </a:lnSpc>
              <a:spcAft>
                <a:spcPts val="600"/>
              </a:spcAft>
              <a:buFont typeface="Arial" panose="020B0604020202020204" pitchFamily="34" charset="0"/>
              <a:buChar char="•"/>
            </a:pPr>
            <a:r>
              <a:rPr lang="en-US" sz="2000" dirty="0">
                <a:solidFill>
                  <a:schemeClr val="bg2"/>
                </a:solidFill>
              </a:rPr>
              <a:t>It is both an interactive command language and a scripting language that contains mechanisms found in other computer programming languages such as:</a:t>
            </a:r>
          </a:p>
          <a:p>
            <a:pPr marL="685800" lvl="1" indent="-342900">
              <a:lnSpc>
                <a:spcPct val="90000"/>
              </a:lnSpc>
              <a:spcAft>
                <a:spcPts val="600"/>
              </a:spcAft>
              <a:buFont typeface="Wingdings" pitchFamily="2" charset="2"/>
              <a:buChar char="Ø"/>
            </a:pPr>
            <a:r>
              <a:rPr lang="en-US" sz="2000" dirty="0">
                <a:solidFill>
                  <a:schemeClr val="bg2"/>
                </a:solidFill>
              </a:rPr>
              <a:t>Loops</a:t>
            </a:r>
          </a:p>
          <a:p>
            <a:pPr marL="685800" lvl="1" indent="-342900">
              <a:lnSpc>
                <a:spcPct val="90000"/>
              </a:lnSpc>
              <a:spcAft>
                <a:spcPts val="600"/>
              </a:spcAft>
              <a:buFont typeface="Wingdings" pitchFamily="2" charset="2"/>
              <a:buChar char="Ø"/>
            </a:pPr>
            <a:r>
              <a:rPr lang="en-US" sz="2000" dirty="0">
                <a:solidFill>
                  <a:schemeClr val="bg2"/>
                </a:solidFill>
              </a:rPr>
              <a:t>Variables</a:t>
            </a:r>
          </a:p>
          <a:p>
            <a:pPr marL="685800" lvl="1" indent="-342900">
              <a:lnSpc>
                <a:spcPct val="90000"/>
              </a:lnSpc>
              <a:spcAft>
                <a:spcPts val="600"/>
              </a:spcAft>
              <a:buFont typeface="Wingdings" pitchFamily="2" charset="2"/>
              <a:buChar char="Ø"/>
            </a:pPr>
            <a:r>
              <a:rPr lang="en-US" sz="2000" dirty="0">
                <a:solidFill>
                  <a:schemeClr val="bg2"/>
                </a:solidFill>
              </a:rPr>
              <a:t>Conditional statements</a:t>
            </a:r>
          </a:p>
          <a:p>
            <a:pPr marL="685800" lvl="1" indent="-342900">
              <a:lnSpc>
                <a:spcPct val="90000"/>
              </a:lnSpc>
              <a:spcAft>
                <a:spcPts val="600"/>
              </a:spcAft>
              <a:buFont typeface="Wingdings" pitchFamily="2" charset="2"/>
              <a:buChar char="Ø"/>
            </a:pPr>
            <a:r>
              <a:rPr lang="en-US" sz="2000" dirty="0">
                <a:solidFill>
                  <a:schemeClr val="bg2"/>
                </a:solidFill>
              </a:rPr>
              <a:t>Functions</a:t>
            </a:r>
          </a:p>
          <a:p>
            <a:pPr marL="685800" lvl="1" indent="-342900">
              <a:lnSpc>
                <a:spcPct val="90000"/>
              </a:lnSpc>
              <a:spcAft>
                <a:spcPts val="600"/>
              </a:spcAft>
              <a:buFont typeface="Wingdings" pitchFamily="2" charset="2"/>
              <a:buChar char="Ø"/>
            </a:pPr>
            <a:r>
              <a:rPr lang="en-US" sz="2000" dirty="0">
                <a:solidFill>
                  <a:schemeClr val="bg2"/>
                </a:solidFill>
              </a:rPr>
              <a:t>I/O commands</a:t>
            </a:r>
            <a:endParaRPr lang="en-US" sz="2000" b="0" i="0" dirty="0">
              <a:solidFill>
                <a:schemeClr val="bg2"/>
              </a:solidFill>
              <a:effectLst/>
            </a:endParaRPr>
          </a:p>
        </p:txBody>
      </p:sp>
    </p:spTree>
    <p:extLst>
      <p:ext uri="{BB962C8B-B14F-4D97-AF65-F5344CB8AC3E}">
        <p14:creationId xmlns:p14="http://schemas.microsoft.com/office/powerpoint/2010/main" val="2427209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lumMod val="95000"/>
                  </a:schemeClr>
                </a:solidFill>
              </a:rPr>
              <a:t>Demo</a:t>
            </a:r>
          </a:p>
        </p:txBody>
      </p:sp>
    </p:spTree>
    <p:extLst>
      <p:ext uri="{BB962C8B-B14F-4D97-AF65-F5344CB8AC3E}">
        <p14:creationId xmlns:p14="http://schemas.microsoft.com/office/powerpoint/2010/main" val="3296450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822EB-07CE-F244-B78D-310B7E904EA6}"/>
              </a:ext>
            </a:extLst>
          </p:cNvPr>
          <p:cNvSpPr>
            <a:spLocks noGrp="1"/>
          </p:cNvSpPr>
          <p:nvPr>
            <p:ph type="title"/>
          </p:nvPr>
        </p:nvSpPr>
        <p:spPr/>
        <p:txBody>
          <a:bodyPr/>
          <a:lstStyle/>
          <a:p>
            <a:r>
              <a:rPr lang="en-US" dirty="0"/>
              <a:t>Sample CI/CD Pipeline</a:t>
            </a:r>
          </a:p>
        </p:txBody>
      </p:sp>
      <p:pic>
        <p:nvPicPr>
          <p:cNvPr id="3" name="Picture 2">
            <a:extLst>
              <a:ext uri="{FF2B5EF4-FFF2-40B4-BE49-F238E27FC236}">
                <a16:creationId xmlns:a16="http://schemas.microsoft.com/office/drawing/2014/main" id="{DBB4D069-60F3-D34D-B7BA-D15D80D11CCF}"/>
              </a:ext>
            </a:extLst>
          </p:cNvPr>
          <p:cNvPicPr>
            <a:picLocks noChangeAspect="1"/>
          </p:cNvPicPr>
          <p:nvPr/>
        </p:nvPicPr>
        <p:blipFill>
          <a:blip r:embed="rId3"/>
          <a:stretch>
            <a:fillRect/>
          </a:stretch>
        </p:blipFill>
        <p:spPr>
          <a:xfrm>
            <a:off x="1248031" y="1091337"/>
            <a:ext cx="9695938" cy="4215625"/>
          </a:xfrm>
          <a:prstGeom prst="rect">
            <a:avLst/>
          </a:prstGeom>
        </p:spPr>
      </p:pic>
    </p:spTree>
    <p:extLst>
      <p:ext uri="{BB962C8B-B14F-4D97-AF65-F5344CB8AC3E}">
        <p14:creationId xmlns:p14="http://schemas.microsoft.com/office/powerpoint/2010/main" val="86335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51427" y="2459749"/>
            <a:ext cx="7319207" cy="1200343"/>
          </a:xfrm>
          <a:prstGeom prst="rect">
            <a:avLst/>
          </a:prstGeom>
          <a:noFill/>
        </p:spPr>
        <p:txBody>
          <a:bodyPr wrap="none" lIns="91452" tIns="45727" rIns="91452" bIns="45727" rtlCol="0">
            <a:spAutoFit/>
          </a:bodyPr>
          <a:lstStyle/>
          <a:p>
            <a:r>
              <a:rPr lang="en-US" sz="7200" dirty="0">
                <a:solidFill>
                  <a:schemeClr val="accent1"/>
                </a:solidFill>
              </a:rPr>
              <a:t>Application servers</a:t>
            </a:r>
          </a:p>
        </p:txBody>
      </p:sp>
      <p:sp>
        <p:nvSpPr>
          <p:cNvPr id="6" name="TextBox 5"/>
          <p:cNvSpPr txBox="1"/>
          <p:nvPr/>
        </p:nvSpPr>
        <p:spPr>
          <a:xfrm>
            <a:off x="2341268" y="3418759"/>
            <a:ext cx="3746371" cy="584790"/>
          </a:xfrm>
          <a:prstGeom prst="rect">
            <a:avLst/>
          </a:prstGeom>
          <a:noFill/>
        </p:spPr>
        <p:txBody>
          <a:bodyPr wrap="none" lIns="91452" tIns="45727" rIns="91452" bIns="45727" rtlCol="0">
            <a:spAutoFit/>
          </a:bodyPr>
          <a:lstStyle/>
          <a:p>
            <a:r>
              <a:rPr lang="en-US" sz="3200" dirty="0">
                <a:solidFill>
                  <a:schemeClr val="accent6"/>
                </a:solidFill>
              </a:rPr>
              <a:t>Collaboration Servers</a:t>
            </a:r>
          </a:p>
        </p:txBody>
      </p:sp>
      <p:sp>
        <p:nvSpPr>
          <p:cNvPr id="10" name="TextBox 9"/>
          <p:cNvSpPr txBox="1"/>
          <p:nvPr/>
        </p:nvSpPr>
        <p:spPr>
          <a:xfrm>
            <a:off x="573611" y="2607759"/>
            <a:ext cx="2746866" cy="707900"/>
          </a:xfrm>
          <a:prstGeom prst="rect">
            <a:avLst/>
          </a:prstGeom>
          <a:noFill/>
        </p:spPr>
        <p:txBody>
          <a:bodyPr wrap="none" lIns="91452" tIns="45727" rIns="91452" bIns="45727" rtlCol="0">
            <a:spAutoFit/>
          </a:bodyPr>
          <a:lstStyle/>
          <a:p>
            <a:r>
              <a:rPr lang="en-US" sz="4000" dirty="0">
                <a:solidFill>
                  <a:schemeClr val="accent2"/>
                </a:solidFill>
              </a:rPr>
              <a:t>Mail Servers</a:t>
            </a:r>
          </a:p>
        </p:txBody>
      </p:sp>
      <p:sp>
        <p:nvSpPr>
          <p:cNvPr id="13" name="TextBox 12"/>
          <p:cNvSpPr txBox="1"/>
          <p:nvPr/>
        </p:nvSpPr>
        <p:spPr>
          <a:xfrm>
            <a:off x="6902305" y="2240954"/>
            <a:ext cx="2059562" cy="584790"/>
          </a:xfrm>
          <a:prstGeom prst="rect">
            <a:avLst/>
          </a:prstGeom>
          <a:noFill/>
        </p:spPr>
        <p:txBody>
          <a:bodyPr wrap="none" lIns="91452" tIns="45727" rIns="91452" bIns="45727" rtlCol="0">
            <a:spAutoFit/>
          </a:bodyPr>
          <a:lstStyle/>
          <a:p>
            <a:r>
              <a:rPr lang="en-US" sz="3200" dirty="0">
                <a:solidFill>
                  <a:schemeClr val="accent2"/>
                </a:solidFill>
              </a:rPr>
              <a:t>List Servers</a:t>
            </a:r>
          </a:p>
        </p:txBody>
      </p:sp>
      <p:sp>
        <p:nvSpPr>
          <p:cNvPr id="14" name="TextBox 13"/>
          <p:cNvSpPr txBox="1"/>
          <p:nvPr/>
        </p:nvSpPr>
        <p:spPr>
          <a:xfrm>
            <a:off x="3257435" y="354675"/>
            <a:ext cx="7982466" cy="1446564"/>
          </a:xfrm>
          <a:prstGeom prst="rect">
            <a:avLst/>
          </a:prstGeom>
          <a:noFill/>
        </p:spPr>
        <p:txBody>
          <a:bodyPr wrap="none" lIns="91452" tIns="45727" rIns="91452" bIns="45727" rtlCol="0">
            <a:spAutoFit/>
          </a:bodyPr>
          <a:lstStyle/>
          <a:p>
            <a:r>
              <a:rPr lang="en-US" sz="8800" dirty="0">
                <a:solidFill>
                  <a:schemeClr val="accent1"/>
                </a:solidFill>
              </a:rPr>
              <a:t>Database servers</a:t>
            </a:r>
          </a:p>
        </p:txBody>
      </p:sp>
      <p:sp>
        <p:nvSpPr>
          <p:cNvPr id="18" name="TextBox 17"/>
          <p:cNvSpPr txBox="1"/>
          <p:nvPr/>
        </p:nvSpPr>
        <p:spPr>
          <a:xfrm>
            <a:off x="1270148" y="2002693"/>
            <a:ext cx="2461147" cy="584790"/>
          </a:xfrm>
          <a:prstGeom prst="rect">
            <a:avLst/>
          </a:prstGeom>
          <a:noFill/>
        </p:spPr>
        <p:txBody>
          <a:bodyPr wrap="none" lIns="91452" tIns="45727" rIns="91452" bIns="45727" rtlCol="0">
            <a:spAutoFit/>
          </a:bodyPr>
          <a:lstStyle/>
          <a:p>
            <a:r>
              <a:rPr lang="en-US" sz="3200" dirty="0">
                <a:solidFill>
                  <a:schemeClr val="accent5"/>
                </a:solidFill>
              </a:rPr>
              <a:t>Client Servers</a:t>
            </a:r>
          </a:p>
        </p:txBody>
      </p:sp>
      <p:sp>
        <p:nvSpPr>
          <p:cNvPr id="20" name="TextBox 19"/>
          <p:cNvSpPr txBox="1"/>
          <p:nvPr/>
        </p:nvSpPr>
        <p:spPr>
          <a:xfrm>
            <a:off x="5888807" y="3763192"/>
            <a:ext cx="2755330" cy="707900"/>
          </a:xfrm>
          <a:prstGeom prst="rect">
            <a:avLst/>
          </a:prstGeom>
          <a:noFill/>
        </p:spPr>
        <p:txBody>
          <a:bodyPr wrap="none" lIns="91452" tIns="45727" rIns="91452" bIns="45727" rtlCol="0">
            <a:spAutoFit/>
          </a:bodyPr>
          <a:lstStyle/>
          <a:p>
            <a:r>
              <a:rPr lang="en-US" sz="4000" dirty="0">
                <a:solidFill>
                  <a:schemeClr val="accent6"/>
                </a:solidFill>
              </a:rPr>
              <a:t>Web servers</a:t>
            </a:r>
          </a:p>
        </p:txBody>
      </p:sp>
      <p:sp>
        <p:nvSpPr>
          <p:cNvPr id="22" name="TextBox 21"/>
          <p:cNvSpPr txBox="1"/>
          <p:nvPr/>
        </p:nvSpPr>
        <p:spPr>
          <a:xfrm>
            <a:off x="468668" y="3786478"/>
            <a:ext cx="4506258" cy="933668"/>
          </a:xfrm>
          <a:prstGeom prst="rect">
            <a:avLst/>
          </a:prstGeom>
          <a:noFill/>
        </p:spPr>
        <p:txBody>
          <a:bodyPr wrap="none" lIns="91452" tIns="45727" rIns="91452" bIns="45727" rtlCol="0">
            <a:spAutoFit/>
          </a:bodyPr>
          <a:lstStyle/>
          <a:p>
            <a:r>
              <a:rPr lang="en-US" sz="5467" dirty="0">
                <a:solidFill>
                  <a:schemeClr val="accent2"/>
                </a:solidFill>
              </a:rPr>
              <a:t>Catalog servers</a:t>
            </a:r>
          </a:p>
        </p:txBody>
      </p:sp>
      <p:sp>
        <p:nvSpPr>
          <p:cNvPr id="23" name="TextBox 22"/>
          <p:cNvSpPr txBox="1"/>
          <p:nvPr/>
        </p:nvSpPr>
        <p:spPr>
          <a:xfrm>
            <a:off x="3789671" y="1995505"/>
            <a:ext cx="3054258" cy="502780"/>
          </a:xfrm>
          <a:prstGeom prst="rect">
            <a:avLst/>
          </a:prstGeom>
          <a:noFill/>
        </p:spPr>
        <p:txBody>
          <a:bodyPr wrap="none" lIns="91452" tIns="45727" rIns="91452" bIns="45727" rtlCol="0">
            <a:spAutoFit/>
          </a:bodyPr>
          <a:lstStyle/>
          <a:p>
            <a:r>
              <a:rPr lang="en-US" sz="2667" dirty="0">
                <a:solidFill>
                  <a:schemeClr val="accent1"/>
                </a:solidFill>
              </a:rPr>
              <a:t>Open Source Servers</a:t>
            </a:r>
          </a:p>
        </p:txBody>
      </p:sp>
      <p:sp>
        <p:nvSpPr>
          <p:cNvPr id="25" name="TextBox 24"/>
          <p:cNvSpPr txBox="1"/>
          <p:nvPr/>
        </p:nvSpPr>
        <p:spPr>
          <a:xfrm>
            <a:off x="7995736" y="1496581"/>
            <a:ext cx="3375115" cy="933668"/>
          </a:xfrm>
          <a:prstGeom prst="rect">
            <a:avLst/>
          </a:prstGeom>
          <a:noFill/>
        </p:spPr>
        <p:txBody>
          <a:bodyPr wrap="none" lIns="91452" tIns="45727" rIns="91452" bIns="45727" rtlCol="0">
            <a:spAutoFit/>
          </a:bodyPr>
          <a:lstStyle/>
          <a:p>
            <a:r>
              <a:rPr lang="en-US" sz="5467" dirty="0">
                <a:solidFill>
                  <a:schemeClr val="accent6"/>
                </a:solidFill>
              </a:rPr>
              <a:t>File servers</a:t>
            </a:r>
          </a:p>
        </p:txBody>
      </p:sp>
      <p:sp>
        <p:nvSpPr>
          <p:cNvPr id="27" name="TextBox 26"/>
          <p:cNvSpPr txBox="1"/>
          <p:nvPr/>
        </p:nvSpPr>
        <p:spPr>
          <a:xfrm>
            <a:off x="8800600" y="3918370"/>
            <a:ext cx="2895369" cy="769456"/>
          </a:xfrm>
          <a:prstGeom prst="rect">
            <a:avLst/>
          </a:prstGeom>
          <a:noFill/>
        </p:spPr>
        <p:txBody>
          <a:bodyPr wrap="none" lIns="91452" tIns="45727" rIns="91452" bIns="45727" rtlCol="0">
            <a:spAutoFit/>
          </a:bodyPr>
          <a:lstStyle/>
          <a:p>
            <a:r>
              <a:rPr lang="en-US" sz="4400" dirty="0">
                <a:solidFill>
                  <a:schemeClr val="accent5"/>
                </a:solidFill>
              </a:rPr>
              <a:t>FTP Servers</a:t>
            </a:r>
          </a:p>
        </p:txBody>
      </p:sp>
      <p:sp>
        <p:nvSpPr>
          <p:cNvPr id="28" name="TextBox 27"/>
          <p:cNvSpPr txBox="1"/>
          <p:nvPr/>
        </p:nvSpPr>
        <p:spPr>
          <a:xfrm>
            <a:off x="3966239" y="4523564"/>
            <a:ext cx="5045060" cy="523234"/>
          </a:xfrm>
          <a:prstGeom prst="rect">
            <a:avLst/>
          </a:prstGeom>
          <a:noFill/>
        </p:spPr>
        <p:txBody>
          <a:bodyPr wrap="none" lIns="91452" tIns="45727" rIns="91452" bIns="45727" rtlCol="0">
            <a:spAutoFit/>
          </a:bodyPr>
          <a:lstStyle/>
          <a:p>
            <a:r>
              <a:rPr lang="en-US" sz="2800" dirty="0">
                <a:solidFill>
                  <a:schemeClr val="accent1"/>
                </a:solidFill>
              </a:rPr>
              <a:t>Real-Time Communication Server</a:t>
            </a:r>
          </a:p>
        </p:txBody>
      </p:sp>
      <p:sp>
        <p:nvSpPr>
          <p:cNvPr id="31" name="TextBox 30"/>
          <p:cNvSpPr txBox="1"/>
          <p:nvPr/>
        </p:nvSpPr>
        <p:spPr>
          <a:xfrm>
            <a:off x="4684958" y="4853673"/>
            <a:ext cx="6685893" cy="1118334"/>
          </a:xfrm>
          <a:prstGeom prst="rect">
            <a:avLst/>
          </a:prstGeom>
          <a:noFill/>
        </p:spPr>
        <p:txBody>
          <a:bodyPr wrap="none" lIns="91452" tIns="45727" rIns="91452" bIns="45727" rtlCol="0">
            <a:spAutoFit/>
          </a:bodyPr>
          <a:lstStyle/>
          <a:p>
            <a:r>
              <a:rPr lang="en-US" sz="6667" dirty="0">
                <a:solidFill>
                  <a:schemeClr val="accent2"/>
                </a:solidFill>
              </a:rPr>
              <a:t>Computing servers</a:t>
            </a:r>
          </a:p>
        </p:txBody>
      </p:sp>
      <p:sp>
        <p:nvSpPr>
          <p:cNvPr id="32" name="TextBox 31"/>
          <p:cNvSpPr txBox="1"/>
          <p:nvPr/>
        </p:nvSpPr>
        <p:spPr>
          <a:xfrm>
            <a:off x="821149" y="4941202"/>
            <a:ext cx="3249183" cy="646345"/>
          </a:xfrm>
          <a:prstGeom prst="rect">
            <a:avLst/>
          </a:prstGeom>
          <a:noFill/>
        </p:spPr>
        <p:txBody>
          <a:bodyPr wrap="none" lIns="91452" tIns="45727" rIns="91452" bIns="45727" rtlCol="0">
            <a:spAutoFit/>
          </a:bodyPr>
          <a:lstStyle/>
          <a:p>
            <a:r>
              <a:rPr lang="en-US" sz="3600" dirty="0">
                <a:solidFill>
                  <a:schemeClr val="accent5"/>
                </a:solidFill>
              </a:rPr>
              <a:t>Network servers</a:t>
            </a:r>
          </a:p>
        </p:txBody>
      </p:sp>
      <p:sp>
        <p:nvSpPr>
          <p:cNvPr id="33" name="TextBox 32"/>
          <p:cNvSpPr txBox="1"/>
          <p:nvPr/>
        </p:nvSpPr>
        <p:spPr>
          <a:xfrm>
            <a:off x="2267280" y="5771945"/>
            <a:ext cx="1980310" cy="400124"/>
          </a:xfrm>
          <a:prstGeom prst="rect">
            <a:avLst/>
          </a:prstGeom>
          <a:noFill/>
        </p:spPr>
        <p:txBody>
          <a:bodyPr wrap="none" lIns="91452" tIns="45727" rIns="91452" bIns="45727" rtlCol="0">
            <a:spAutoFit/>
          </a:bodyPr>
          <a:lstStyle/>
          <a:p>
            <a:r>
              <a:rPr lang="en-US" sz="2000" dirty="0">
                <a:solidFill>
                  <a:schemeClr val="accent3"/>
                </a:solidFill>
              </a:rPr>
              <a:t>Windows Servers</a:t>
            </a:r>
          </a:p>
        </p:txBody>
      </p:sp>
      <p:sp>
        <p:nvSpPr>
          <p:cNvPr id="34" name="TextBox 33"/>
          <p:cNvSpPr txBox="1"/>
          <p:nvPr/>
        </p:nvSpPr>
        <p:spPr>
          <a:xfrm>
            <a:off x="9011299" y="3495231"/>
            <a:ext cx="1986915" cy="400124"/>
          </a:xfrm>
          <a:prstGeom prst="rect">
            <a:avLst/>
          </a:prstGeom>
          <a:noFill/>
        </p:spPr>
        <p:txBody>
          <a:bodyPr wrap="none" lIns="91452" tIns="45727" rIns="91452" bIns="45727" rtlCol="0">
            <a:spAutoFit/>
          </a:bodyPr>
          <a:lstStyle/>
          <a:p>
            <a:r>
              <a:rPr lang="en-US" sz="2000" dirty="0">
                <a:solidFill>
                  <a:schemeClr val="accent3"/>
                </a:solidFill>
              </a:rPr>
              <a:t>Exchange Servers</a:t>
            </a:r>
          </a:p>
        </p:txBody>
      </p:sp>
      <p:sp>
        <p:nvSpPr>
          <p:cNvPr id="35" name="TextBox 34"/>
          <p:cNvSpPr txBox="1"/>
          <p:nvPr/>
        </p:nvSpPr>
        <p:spPr>
          <a:xfrm>
            <a:off x="881738" y="1063821"/>
            <a:ext cx="2220632" cy="523234"/>
          </a:xfrm>
          <a:prstGeom prst="rect">
            <a:avLst/>
          </a:prstGeom>
          <a:noFill/>
        </p:spPr>
        <p:txBody>
          <a:bodyPr wrap="none" lIns="91452" tIns="45727" rIns="91452" bIns="45727" rtlCol="0">
            <a:spAutoFit/>
          </a:bodyPr>
          <a:lstStyle/>
          <a:p>
            <a:r>
              <a:rPr lang="en-US" sz="2800" dirty="0">
                <a:solidFill>
                  <a:schemeClr val="accent3"/>
                </a:solidFill>
              </a:rPr>
              <a:t> Proxy Servers</a:t>
            </a:r>
          </a:p>
        </p:txBody>
      </p:sp>
      <p:sp>
        <p:nvSpPr>
          <p:cNvPr id="29" name="TextBox 28">
            <a:extLst>
              <a:ext uri="{FF2B5EF4-FFF2-40B4-BE49-F238E27FC236}">
                <a16:creationId xmlns:a16="http://schemas.microsoft.com/office/drawing/2014/main" id="{58A54BCE-2805-EF43-B732-CD097E6D6668}"/>
              </a:ext>
            </a:extLst>
          </p:cNvPr>
          <p:cNvSpPr txBox="1"/>
          <p:nvPr/>
        </p:nvSpPr>
        <p:spPr>
          <a:xfrm>
            <a:off x="5888807" y="6080853"/>
            <a:ext cx="1646885" cy="400124"/>
          </a:xfrm>
          <a:prstGeom prst="rect">
            <a:avLst/>
          </a:prstGeom>
          <a:noFill/>
        </p:spPr>
        <p:txBody>
          <a:bodyPr wrap="none" lIns="91452" tIns="45727" rIns="91452" bIns="45727" rtlCol="0">
            <a:spAutoFit/>
          </a:bodyPr>
          <a:lstStyle/>
          <a:p>
            <a:r>
              <a:rPr lang="en-US" sz="2000" dirty="0">
                <a:solidFill>
                  <a:schemeClr val="accent3"/>
                </a:solidFill>
              </a:rPr>
              <a:t>Telnet Servers</a:t>
            </a:r>
          </a:p>
        </p:txBody>
      </p:sp>
    </p:spTree>
    <p:extLst>
      <p:ext uri="{BB962C8B-B14F-4D97-AF65-F5344CB8AC3E}">
        <p14:creationId xmlns:p14="http://schemas.microsoft.com/office/powerpoint/2010/main" val="83697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p:bldP spid="13" grpId="0"/>
      <p:bldP spid="14" grpId="0"/>
      <p:bldP spid="18" grpId="0"/>
      <p:bldP spid="20" grpId="0"/>
      <p:bldP spid="22" grpId="0"/>
      <p:bldP spid="23" grpId="0"/>
      <p:bldP spid="25" grpId="0"/>
      <p:bldP spid="27" grpId="0"/>
      <p:bldP spid="28" grpId="0"/>
      <p:bldP spid="31" grpId="0"/>
      <p:bldP spid="32" grpId="0"/>
      <p:bldP spid="33" grpId="0"/>
      <p:bldP spid="34" grpId="0"/>
      <p:bldP spid="35"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lnSpc>
                <a:spcPct val="100000"/>
              </a:lnSpc>
            </a:pPr>
            <a:r>
              <a:rPr lang="en-US" dirty="0">
                <a:solidFill>
                  <a:schemeClr val="bg1"/>
                </a:solidFill>
              </a:rPr>
              <a:t>Application</a:t>
            </a:r>
            <a:br>
              <a:rPr lang="en-US" dirty="0">
                <a:solidFill>
                  <a:schemeClr val="bg1"/>
                </a:solidFill>
              </a:rPr>
            </a:br>
            <a:r>
              <a:rPr lang="en-US" dirty="0">
                <a:solidFill>
                  <a:schemeClr val="bg1"/>
                </a:solidFill>
              </a:rPr>
              <a:t>Deployment</a:t>
            </a:r>
            <a:br>
              <a:rPr lang="en-US" dirty="0">
                <a:solidFill>
                  <a:schemeClr val="bg1"/>
                </a:solidFill>
              </a:rPr>
            </a:br>
            <a:r>
              <a:rPr lang="en-US" dirty="0">
                <a:solidFill>
                  <a:schemeClr val="bg1"/>
                </a:solidFill>
              </a:rPr>
              <a:t>Types</a:t>
            </a:r>
          </a:p>
        </p:txBody>
      </p:sp>
      <p:sp>
        <p:nvSpPr>
          <p:cNvPr id="3" name="Text Placeholder 2">
            <a:extLst>
              <a:ext uri="{FF2B5EF4-FFF2-40B4-BE49-F238E27FC236}">
                <a16:creationId xmlns:a16="http://schemas.microsoft.com/office/drawing/2014/main" id="{7CF2D45F-1F75-4281-AFA9-900C7BDD681E}"/>
              </a:ext>
            </a:extLst>
          </p:cNvPr>
          <p:cNvSpPr>
            <a:spLocks noGrp="1"/>
          </p:cNvSpPr>
          <p:nvPr>
            <p:ph type="body" sz="quarter" idx="10"/>
          </p:nvPr>
        </p:nvSpPr>
        <p:spPr/>
        <p:txBody>
          <a:bodyPr/>
          <a:lstStyle/>
          <a:p>
            <a:endParaRPr lang="en-US"/>
          </a:p>
        </p:txBody>
      </p:sp>
      <p:graphicFrame>
        <p:nvGraphicFramePr>
          <p:cNvPr id="17" name="Diagram 16">
            <a:extLst>
              <a:ext uri="{FF2B5EF4-FFF2-40B4-BE49-F238E27FC236}">
                <a16:creationId xmlns:a16="http://schemas.microsoft.com/office/drawing/2014/main" id="{FE1E1EC5-C107-3847-A1B2-1760D315B1A6}"/>
              </a:ext>
            </a:extLst>
          </p:cNvPr>
          <p:cNvGraphicFramePr/>
          <p:nvPr>
            <p:extLst>
              <p:ext uri="{D42A27DB-BD31-4B8C-83A1-F6EECF244321}">
                <p14:modId xmlns:p14="http://schemas.microsoft.com/office/powerpoint/2010/main" val="3682946884"/>
              </p:ext>
            </p:extLst>
          </p:nvPr>
        </p:nvGraphicFramePr>
        <p:xfrm>
          <a:off x="5019620" y="480628"/>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5637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
                                            <p:graphicEl>
                                              <a:dgm id="{E7352886-221B-4DFB-9EAC-DA494E5ABD67}"/>
                                            </p:graphicEl>
                                          </p:spTgt>
                                        </p:tgtEl>
                                        <p:attrNameLst>
                                          <p:attrName>style.visibility</p:attrName>
                                        </p:attrNameLst>
                                      </p:cBhvr>
                                      <p:to>
                                        <p:strVal val="visible"/>
                                      </p:to>
                                    </p:set>
                                    <p:anim calcmode="lin" valueType="num">
                                      <p:cBhvr additive="base">
                                        <p:cTn id="7" dur="500"/>
                                        <p:tgtEl>
                                          <p:spTgt spid="17">
                                            <p:graphicEl>
                                              <a:dgm id="{E7352886-221B-4DFB-9EAC-DA494E5ABD67}"/>
                                            </p:graphicEl>
                                          </p:spTgt>
                                        </p:tgtEl>
                                        <p:attrNameLst>
                                          <p:attrName>ppt_x</p:attrName>
                                        </p:attrNameLst>
                                      </p:cBhvr>
                                      <p:tavLst>
                                        <p:tav tm="0">
                                          <p:val>
                                            <p:strVal val="#ppt_x-#ppt_w*1.125000"/>
                                          </p:val>
                                        </p:tav>
                                        <p:tav tm="100000">
                                          <p:val>
                                            <p:strVal val="#ppt_x"/>
                                          </p:val>
                                        </p:tav>
                                      </p:tavLst>
                                    </p:anim>
                                    <p:animEffect transition="in" filter="wipe(right)">
                                      <p:cBhvr>
                                        <p:cTn id="8" dur="500"/>
                                        <p:tgtEl>
                                          <p:spTgt spid="17">
                                            <p:graphicEl>
                                              <a:dgm id="{E7352886-221B-4DFB-9EAC-DA494E5ABD67}"/>
                                            </p:graphicEl>
                                          </p:spTgt>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17">
                                            <p:graphicEl>
                                              <a:dgm id="{AE6C2853-501C-4E9F-AD65-ADA4D42AB03D}"/>
                                            </p:graphicEl>
                                          </p:spTgt>
                                        </p:tgtEl>
                                        <p:attrNameLst>
                                          <p:attrName>style.visibility</p:attrName>
                                        </p:attrNameLst>
                                      </p:cBhvr>
                                      <p:to>
                                        <p:strVal val="visible"/>
                                      </p:to>
                                    </p:set>
                                    <p:anim calcmode="lin" valueType="num">
                                      <p:cBhvr additive="base">
                                        <p:cTn id="11" dur="500"/>
                                        <p:tgtEl>
                                          <p:spTgt spid="17">
                                            <p:graphicEl>
                                              <a:dgm id="{AE6C2853-501C-4E9F-AD65-ADA4D42AB03D}"/>
                                            </p:graphicEl>
                                          </p:spTgt>
                                        </p:tgtEl>
                                        <p:attrNameLst>
                                          <p:attrName>ppt_x</p:attrName>
                                        </p:attrNameLst>
                                      </p:cBhvr>
                                      <p:tavLst>
                                        <p:tav tm="0">
                                          <p:val>
                                            <p:strVal val="#ppt_x-#ppt_w*1.125000"/>
                                          </p:val>
                                        </p:tav>
                                        <p:tav tm="100000">
                                          <p:val>
                                            <p:strVal val="#ppt_x"/>
                                          </p:val>
                                        </p:tav>
                                      </p:tavLst>
                                    </p:anim>
                                    <p:animEffect transition="in" filter="wipe(right)">
                                      <p:cBhvr>
                                        <p:cTn id="12" dur="500"/>
                                        <p:tgtEl>
                                          <p:spTgt spid="17">
                                            <p:graphicEl>
                                              <a:dgm id="{AE6C2853-501C-4E9F-AD65-ADA4D42AB03D}"/>
                                            </p:graphic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7">
                                            <p:graphicEl>
                                              <a:dgm id="{C93CC950-B299-4594-B4D8-D9F61CC47061}"/>
                                            </p:graphicEl>
                                          </p:spTgt>
                                        </p:tgtEl>
                                        <p:attrNameLst>
                                          <p:attrName>style.visibility</p:attrName>
                                        </p:attrNameLst>
                                      </p:cBhvr>
                                      <p:to>
                                        <p:strVal val="visible"/>
                                      </p:to>
                                    </p:set>
                                    <p:anim calcmode="lin" valueType="num">
                                      <p:cBhvr additive="base">
                                        <p:cTn id="15" dur="500"/>
                                        <p:tgtEl>
                                          <p:spTgt spid="17">
                                            <p:graphicEl>
                                              <a:dgm id="{C93CC950-B299-4594-B4D8-D9F61CC47061}"/>
                                            </p:graphicEl>
                                          </p:spTgt>
                                        </p:tgtEl>
                                        <p:attrNameLst>
                                          <p:attrName>ppt_x</p:attrName>
                                        </p:attrNameLst>
                                      </p:cBhvr>
                                      <p:tavLst>
                                        <p:tav tm="0">
                                          <p:val>
                                            <p:strVal val="#ppt_x-#ppt_w*1.125000"/>
                                          </p:val>
                                        </p:tav>
                                        <p:tav tm="100000">
                                          <p:val>
                                            <p:strVal val="#ppt_x"/>
                                          </p:val>
                                        </p:tav>
                                      </p:tavLst>
                                    </p:anim>
                                    <p:animEffect transition="in" filter="wipe(right)">
                                      <p:cBhvr>
                                        <p:cTn id="16" dur="500"/>
                                        <p:tgtEl>
                                          <p:spTgt spid="17">
                                            <p:graphicEl>
                                              <a:dgm id="{C93CC950-B299-4594-B4D8-D9F61CC47061}"/>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7">
                                            <p:graphicEl>
                                              <a:dgm id="{41D202CC-4125-40CA-AABC-90143DEE60A5}"/>
                                            </p:graphicEl>
                                          </p:spTgt>
                                        </p:tgtEl>
                                        <p:attrNameLst>
                                          <p:attrName>style.visibility</p:attrName>
                                        </p:attrNameLst>
                                      </p:cBhvr>
                                      <p:to>
                                        <p:strVal val="visible"/>
                                      </p:to>
                                    </p:set>
                                    <p:anim calcmode="lin" valueType="num">
                                      <p:cBhvr additive="base">
                                        <p:cTn id="21" dur="500"/>
                                        <p:tgtEl>
                                          <p:spTgt spid="17">
                                            <p:graphicEl>
                                              <a:dgm id="{41D202CC-4125-40CA-AABC-90143DEE60A5}"/>
                                            </p:graphicEl>
                                          </p:spTgt>
                                        </p:tgtEl>
                                        <p:attrNameLst>
                                          <p:attrName>ppt_x</p:attrName>
                                        </p:attrNameLst>
                                      </p:cBhvr>
                                      <p:tavLst>
                                        <p:tav tm="0">
                                          <p:val>
                                            <p:strVal val="#ppt_x-#ppt_w*1.125000"/>
                                          </p:val>
                                        </p:tav>
                                        <p:tav tm="100000">
                                          <p:val>
                                            <p:strVal val="#ppt_x"/>
                                          </p:val>
                                        </p:tav>
                                      </p:tavLst>
                                    </p:anim>
                                    <p:animEffect transition="in" filter="wipe(right)">
                                      <p:cBhvr>
                                        <p:cTn id="22" dur="500"/>
                                        <p:tgtEl>
                                          <p:spTgt spid="17">
                                            <p:graphicEl>
                                              <a:dgm id="{41D202CC-4125-40CA-AABC-90143DEE60A5}"/>
                                            </p:graphicEl>
                                          </p:spTgt>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7">
                                            <p:graphicEl>
                                              <a:dgm id="{008E4E2D-17E2-4160-9CAC-2A9FDB120A2A}"/>
                                            </p:graphicEl>
                                          </p:spTgt>
                                        </p:tgtEl>
                                        <p:attrNameLst>
                                          <p:attrName>style.visibility</p:attrName>
                                        </p:attrNameLst>
                                      </p:cBhvr>
                                      <p:to>
                                        <p:strVal val="visible"/>
                                      </p:to>
                                    </p:set>
                                    <p:anim calcmode="lin" valueType="num">
                                      <p:cBhvr additive="base">
                                        <p:cTn id="25" dur="500"/>
                                        <p:tgtEl>
                                          <p:spTgt spid="17">
                                            <p:graphicEl>
                                              <a:dgm id="{008E4E2D-17E2-4160-9CAC-2A9FDB120A2A}"/>
                                            </p:graphicEl>
                                          </p:spTgt>
                                        </p:tgtEl>
                                        <p:attrNameLst>
                                          <p:attrName>ppt_x</p:attrName>
                                        </p:attrNameLst>
                                      </p:cBhvr>
                                      <p:tavLst>
                                        <p:tav tm="0">
                                          <p:val>
                                            <p:strVal val="#ppt_x-#ppt_w*1.125000"/>
                                          </p:val>
                                        </p:tav>
                                        <p:tav tm="100000">
                                          <p:val>
                                            <p:strVal val="#ppt_x"/>
                                          </p:val>
                                        </p:tav>
                                      </p:tavLst>
                                    </p:anim>
                                    <p:animEffect transition="in" filter="wipe(right)">
                                      <p:cBhvr>
                                        <p:cTn id="26" dur="500"/>
                                        <p:tgtEl>
                                          <p:spTgt spid="17">
                                            <p:graphicEl>
                                              <a:dgm id="{008E4E2D-17E2-4160-9CAC-2A9FDB120A2A}"/>
                                            </p:graphicEl>
                                          </p:spTgt>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17">
                                            <p:graphicEl>
                                              <a:dgm id="{59ADCA81-A2E2-4EF9-8A26-F58674C728D4}"/>
                                            </p:graphicEl>
                                          </p:spTgt>
                                        </p:tgtEl>
                                        <p:attrNameLst>
                                          <p:attrName>style.visibility</p:attrName>
                                        </p:attrNameLst>
                                      </p:cBhvr>
                                      <p:to>
                                        <p:strVal val="visible"/>
                                      </p:to>
                                    </p:set>
                                    <p:anim calcmode="lin" valueType="num">
                                      <p:cBhvr additive="base">
                                        <p:cTn id="29" dur="500"/>
                                        <p:tgtEl>
                                          <p:spTgt spid="17">
                                            <p:graphicEl>
                                              <a:dgm id="{59ADCA81-A2E2-4EF9-8A26-F58674C728D4}"/>
                                            </p:graphicEl>
                                          </p:spTgt>
                                        </p:tgtEl>
                                        <p:attrNameLst>
                                          <p:attrName>ppt_x</p:attrName>
                                        </p:attrNameLst>
                                      </p:cBhvr>
                                      <p:tavLst>
                                        <p:tav tm="0">
                                          <p:val>
                                            <p:strVal val="#ppt_x-#ppt_w*1.125000"/>
                                          </p:val>
                                        </p:tav>
                                        <p:tav tm="100000">
                                          <p:val>
                                            <p:strVal val="#ppt_x"/>
                                          </p:val>
                                        </p:tav>
                                      </p:tavLst>
                                    </p:anim>
                                    <p:animEffect transition="in" filter="wipe(right)">
                                      <p:cBhvr>
                                        <p:cTn id="30" dur="500"/>
                                        <p:tgtEl>
                                          <p:spTgt spid="17">
                                            <p:graphicEl>
                                              <a:dgm id="{59ADCA81-A2E2-4EF9-8A26-F58674C728D4}"/>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17">
                                            <p:graphicEl>
                                              <a:dgm id="{3DFB2D11-A453-489A-9957-CD0841A138EB}"/>
                                            </p:graphicEl>
                                          </p:spTgt>
                                        </p:tgtEl>
                                        <p:attrNameLst>
                                          <p:attrName>style.visibility</p:attrName>
                                        </p:attrNameLst>
                                      </p:cBhvr>
                                      <p:to>
                                        <p:strVal val="visible"/>
                                      </p:to>
                                    </p:set>
                                    <p:anim calcmode="lin" valueType="num">
                                      <p:cBhvr additive="base">
                                        <p:cTn id="35" dur="500"/>
                                        <p:tgtEl>
                                          <p:spTgt spid="17">
                                            <p:graphicEl>
                                              <a:dgm id="{3DFB2D11-A453-489A-9957-CD0841A138EB}"/>
                                            </p:graphicEl>
                                          </p:spTgt>
                                        </p:tgtEl>
                                        <p:attrNameLst>
                                          <p:attrName>ppt_x</p:attrName>
                                        </p:attrNameLst>
                                      </p:cBhvr>
                                      <p:tavLst>
                                        <p:tav tm="0">
                                          <p:val>
                                            <p:strVal val="#ppt_x-#ppt_w*1.125000"/>
                                          </p:val>
                                        </p:tav>
                                        <p:tav tm="100000">
                                          <p:val>
                                            <p:strVal val="#ppt_x"/>
                                          </p:val>
                                        </p:tav>
                                      </p:tavLst>
                                    </p:anim>
                                    <p:animEffect transition="in" filter="wipe(right)">
                                      <p:cBhvr>
                                        <p:cTn id="36" dur="500"/>
                                        <p:tgtEl>
                                          <p:spTgt spid="17">
                                            <p:graphicEl>
                                              <a:dgm id="{3DFB2D11-A453-489A-9957-CD0841A138EB}"/>
                                            </p:graphicEl>
                                          </p:spTgt>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7">
                                            <p:graphicEl>
                                              <a:dgm id="{FCAF43FE-FB34-44BF-9F76-25010230EDE2}"/>
                                            </p:graphicEl>
                                          </p:spTgt>
                                        </p:tgtEl>
                                        <p:attrNameLst>
                                          <p:attrName>style.visibility</p:attrName>
                                        </p:attrNameLst>
                                      </p:cBhvr>
                                      <p:to>
                                        <p:strVal val="visible"/>
                                      </p:to>
                                    </p:set>
                                    <p:anim calcmode="lin" valueType="num">
                                      <p:cBhvr additive="base">
                                        <p:cTn id="39" dur="500"/>
                                        <p:tgtEl>
                                          <p:spTgt spid="17">
                                            <p:graphicEl>
                                              <a:dgm id="{FCAF43FE-FB34-44BF-9F76-25010230EDE2}"/>
                                            </p:graphicEl>
                                          </p:spTgt>
                                        </p:tgtEl>
                                        <p:attrNameLst>
                                          <p:attrName>ppt_x</p:attrName>
                                        </p:attrNameLst>
                                      </p:cBhvr>
                                      <p:tavLst>
                                        <p:tav tm="0">
                                          <p:val>
                                            <p:strVal val="#ppt_x-#ppt_w*1.125000"/>
                                          </p:val>
                                        </p:tav>
                                        <p:tav tm="100000">
                                          <p:val>
                                            <p:strVal val="#ppt_x"/>
                                          </p:val>
                                        </p:tav>
                                      </p:tavLst>
                                    </p:anim>
                                    <p:animEffect transition="in" filter="wipe(right)">
                                      <p:cBhvr>
                                        <p:cTn id="40" dur="500"/>
                                        <p:tgtEl>
                                          <p:spTgt spid="17">
                                            <p:graphicEl>
                                              <a:dgm id="{FCAF43FE-FB34-44BF-9F76-25010230EDE2}"/>
                                            </p:graphicEl>
                                          </p:spTgt>
                                        </p:tgtEl>
                                      </p:cBhvr>
                                    </p:animEffect>
                                  </p:childTnLst>
                                </p:cTn>
                              </p:par>
                              <p:par>
                                <p:cTn id="41" presetID="12" presetClass="entr" presetSubtype="8" fill="hold" grpId="0" nodeType="withEffect">
                                  <p:stCondLst>
                                    <p:cond delay="0"/>
                                  </p:stCondLst>
                                  <p:childTnLst>
                                    <p:set>
                                      <p:cBhvr>
                                        <p:cTn id="42" dur="1" fill="hold">
                                          <p:stCondLst>
                                            <p:cond delay="0"/>
                                          </p:stCondLst>
                                        </p:cTn>
                                        <p:tgtEl>
                                          <p:spTgt spid="17">
                                            <p:graphicEl>
                                              <a:dgm id="{19A79E87-CE9A-45A2-BD3E-D73B11AF87E6}"/>
                                            </p:graphicEl>
                                          </p:spTgt>
                                        </p:tgtEl>
                                        <p:attrNameLst>
                                          <p:attrName>style.visibility</p:attrName>
                                        </p:attrNameLst>
                                      </p:cBhvr>
                                      <p:to>
                                        <p:strVal val="visible"/>
                                      </p:to>
                                    </p:set>
                                    <p:anim calcmode="lin" valueType="num">
                                      <p:cBhvr additive="base">
                                        <p:cTn id="43" dur="500"/>
                                        <p:tgtEl>
                                          <p:spTgt spid="17">
                                            <p:graphicEl>
                                              <a:dgm id="{19A79E87-CE9A-45A2-BD3E-D73B11AF87E6}"/>
                                            </p:graphicEl>
                                          </p:spTgt>
                                        </p:tgtEl>
                                        <p:attrNameLst>
                                          <p:attrName>ppt_x</p:attrName>
                                        </p:attrNameLst>
                                      </p:cBhvr>
                                      <p:tavLst>
                                        <p:tav tm="0">
                                          <p:val>
                                            <p:strVal val="#ppt_x-#ppt_w*1.125000"/>
                                          </p:val>
                                        </p:tav>
                                        <p:tav tm="100000">
                                          <p:val>
                                            <p:strVal val="#ppt_x"/>
                                          </p:val>
                                        </p:tav>
                                      </p:tavLst>
                                    </p:anim>
                                    <p:animEffect transition="in" filter="wipe(right)">
                                      <p:cBhvr>
                                        <p:cTn id="44" dur="500"/>
                                        <p:tgtEl>
                                          <p:spTgt spid="17">
                                            <p:graphicEl>
                                              <a:dgm id="{19A79E87-CE9A-45A2-BD3E-D73B11AF87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1C5-4B61-CB44-83B7-3527127E496D}"/>
              </a:ext>
            </a:extLst>
          </p:cNvPr>
          <p:cNvSpPr>
            <a:spLocks noGrp="1"/>
          </p:cNvSpPr>
          <p:nvPr>
            <p:ph type="title" idx="4294967295"/>
          </p:nvPr>
        </p:nvSpPr>
        <p:spPr>
          <a:xfrm>
            <a:off x="649244" y="5265392"/>
            <a:ext cx="6310859" cy="1096962"/>
          </a:xfrm>
        </p:spPr>
        <p:txBody>
          <a:bodyPr vert="horz" lIns="91440" tIns="45720" rIns="91440" bIns="45720" rtlCol="0" anchor="ctr">
            <a:normAutofit/>
          </a:bodyPr>
          <a:lstStyle/>
          <a:p>
            <a:r>
              <a:rPr lang="en-US" sz="4000" dirty="0">
                <a:solidFill>
                  <a:schemeClr val="bg2"/>
                </a:solidFill>
              </a:rPr>
              <a:t>Bare-Metal Servers</a:t>
            </a:r>
          </a:p>
        </p:txBody>
      </p:sp>
      <p:sp>
        <p:nvSpPr>
          <p:cNvPr id="4" name="Text Placeholder 3">
            <a:extLst>
              <a:ext uri="{FF2B5EF4-FFF2-40B4-BE49-F238E27FC236}">
                <a16:creationId xmlns:a16="http://schemas.microsoft.com/office/drawing/2014/main" id="{00F5F943-9513-B44E-AB25-DF8AF4244886}"/>
              </a:ext>
            </a:extLst>
          </p:cNvPr>
          <p:cNvSpPr>
            <a:spLocks noGrp="1"/>
          </p:cNvSpPr>
          <p:nvPr>
            <p:ph type="body" sz="half" idx="4294967295"/>
          </p:nvPr>
        </p:nvSpPr>
        <p:spPr>
          <a:xfrm>
            <a:off x="6831013" y="495646"/>
            <a:ext cx="5360987" cy="5845193"/>
          </a:xfrm>
          <a:prstGeom prst="rect">
            <a:avLst/>
          </a:prstGeom>
        </p:spPr>
        <p:txBody>
          <a:bodyPr vert="horz" lIns="91440" tIns="45720" rIns="91440" bIns="45720" rtlCol="0" anchor="ctr">
            <a:normAutofit/>
          </a:bodyPr>
          <a:lstStyle/>
          <a:p>
            <a:r>
              <a:rPr lang="en-US" sz="2000" dirty="0">
                <a:solidFill>
                  <a:schemeClr val="bg2"/>
                </a:solidFill>
              </a:rPr>
              <a:t>A bare-metal server is a physical server that is dedicated to a single tenant. </a:t>
            </a:r>
          </a:p>
          <a:p>
            <a:r>
              <a:rPr lang="en-US" sz="2000" dirty="0">
                <a:solidFill>
                  <a:schemeClr val="bg2"/>
                </a:solidFill>
              </a:rPr>
              <a:t>It can run multiple applications, but the resources are not shared with other tenants.</a:t>
            </a:r>
            <a:br>
              <a:rPr lang="en-US" sz="2000" dirty="0">
                <a:solidFill>
                  <a:schemeClr val="bg2"/>
                </a:solidFill>
              </a:rPr>
            </a:br>
            <a:br>
              <a:rPr lang="en-US" sz="2000" dirty="0">
                <a:solidFill>
                  <a:schemeClr val="bg2"/>
                </a:solidFill>
              </a:rPr>
            </a:br>
            <a:r>
              <a:rPr lang="en-US" sz="2000" dirty="0">
                <a:solidFill>
                  <a:schemeClr val="bg2"/>
                </a:solidFill>
              </a:rPr>
              <a:t>Bare-metal servers have these advantages:</a:t>
            </a:r>
          </a:p>
          <a:p>
            <a:pPr marL="342900" indent="-342900">
              <a:buFont typeface="Arial" panose="020B0604020202020204" pitchFamily="34" charset="0"/>
              <a:buChar char="•"/>
            </a:pPr>
            <a:r>
              <a:rPr lang="en-US" sz="2000" dirty="0">
                <a:solidFill>
                  <a:schemeClr val="bg2"/>
                </a:solidFill>
              </a:rPr>
              <a:t>Performance: Physical server resources can be optimized for a specific workload.</a:t>
            </a:r>
          </a:p>
          <a:p>
            <a:pPr marL="342900" indent="-342900">
              <a:buFont typeface="Arial" panose="020B0604020202020204" pitchFamily="34" charset="0"/>
              <a:buChar char="•"/>
            </a:pPr>
            <a:r>
              <a:rPr lang="en-US" sz="2000" dirty="0">
                <a:solidFill>
                  <a:schemeClr val="bg2"/>
                </a:solidFill>
              </a:rPr>
              <a:t>Security: Data, applications, and other resources are physically isolated.</a:t>
            </a:r>
          </a:p>
          <a:p>
            <a:pPr marL="342900" indent="-342900">
              <a:buFont typeface="Arial" panose="020B0604020202020204" pitchFamily="34" charset="0"/>
              <a:buChar char="•"/>
            </a:pPr>
            <a:r>
              <a:rPr lang="en-US" sz="2000" dirty="0">
                <a:solidFill>
                  <a:schemeClr val="bg2"/>
                </a:solidFill>
              </a:rPr>
              <a:t>Reliability: Physical resources are dedicated to a specific workload and are not shared.</a:t>
            </a:r>
          </a:p>
          <a:p>
            <a:endParaRPr lang="en-US" sz="2000" dirty="0">
              <a:solidFill>
                <a:schemeClr val="bg2"/>
              </a:solidFill>
            </a:endParaRPr>
          </a:p>
        </p:txBody>
      </p:sp>
      <p:grpSp>
        <p:nvGrpSpPr>
          <p:cNvPr id="16" name="Group 15">
            <a:extLst>
              <a:ext uri="{FF2B5EF4-FFF2-40B4-BE49-F238E27FC236}">
                <a16:creationId xmlns:a16="http://schemas.microsoft.com/office/drawing/2014/main" id="{5AAC48F3-3CA9-A346-B8D8-2016AF0FAD07}"/>
              </a:ext>
            </a:extLst>
          </p:cNvPr>
          <p:cNvGrpSpPr/>
          <p:nvPr/>
        </p:nvGrpSpPr>
        <p:grpSpPr>
          <a:xfrm>
            <a:off x="649244" y="1283783"/>
            <a:ext cx="5128469" cy="2813711"/>
            <a:chOff x="480761" y="1714261"/>
            <a:chExt cx="6523630" cy="3271396"/>
          </a:xfrm>
        </p:grpSpPr>
        <p:sp>
          <p:nvSpPr>
            <p:cNvPr id="7" name="Rectangle 6">
              <a:extLst>
                <a:ext uri="{FF2B5EF4-FFF2-40B4-BE49-F238E27FC236}">
                  <a16:creationId xmlns:a16="http://schemas.microsoft.com/office/drawing/2014/main" id="{D137C71F-C68E-8D45-8D3C-4FD7C3DC8065}"/>
                </a:ext>
              </a:extLst>
            </p:cNvPr>
            <p:cNvSpPr/>
            <p:nvPr/>
          </p:nvSpPr>
          <p:spPr>
            <a:xfrm>
              <a:off x="480761" y="4071257"/>
              <a:ext cx="6523630" cy="914400"/>
            </a:xfrm>
            <a:prstGeom prst="rect">
              <a:avLst/>
            </a:prstGeom>
            <a:solidFill>
              <a:srgbClr val="0068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Hardware</a:t>
              </a:r>
            </a:p>
          </p:txBody>
        </p:sp>
        <p:sp>
          <p:nvSpPr>
            <p:cNvPr id="12" name="Rectangle 11">
              <a:extLst>
                <a:ext uri="{FF2B5EF4-FFF2-40B4-BE49-F238E27FC236}">
                  <a16:creationId xmlns:a16="http://schemas.microsoft.com/office/drawing/2014/main" id="{77D0AC12-4DCF-FD4D-A665-1001F00D7C86}"/>
                </a:ext>
              </a:extLst>
            </p:cNvPr>
            <p:cNvSpPr/>
            <p:nvPr/>
          </p:nvSpPr>
          <p:spPr>
            <a:xfrm>
              <a:off x="480761" y="2925072"/>
              <a:ext cx="6523630" cy="914400"/>
            </a:xfrm>
            <a:prstGeom prst="rect">
              <a:avLst/>
            </a:prstGeom>
            <a:solidFill>
              <a:srgbClr val="0084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OS</a:t>
              </a:r>
            </a:p>
          </p:txBody>
        </p:sp>
        <p:sp>
          <p:nvSpPr>
            <p:cNvPr id="14" name="Rectangle 13">
              <a:extLst>
                <a:ext uri="{FF2B5EF4-FFF2-40B4-BE49-F238E27FC236}">
                  <a16:creationId xmlns:a16="http://schemas.microsoft.com/office/drawing/2014/main" id="{97A8E848-0B95-1C48-934C-471CCCDF024A}"/>
                </a:ext>
              </a:extLst>
            </p:cNvPr>
            <p:cNvSpPr/>
            <p:nvPr/>
          </p:nvSpPr>
          <p:spPr>
            <a:xfrm>
              <a:off x="480761" y="1714261"/>
              <a:ext cx="3135897" cy="914400"/>
            </a:xfrm>
            <a:prstGeom prst="rect">
              <a:avLst/>
            </a:prstGeom>
            <a:solidFill>
              <a:srgbClr val="65B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sp>
          <p:nvSpPr>
            <p:cNvPr id="15" name="Rectangle 14">
              <a:extLst>
                <a:ext uri="{FF2B5EF4-FFF2-40B4-BE49-F238E27FC236}">
                  <a16:creationId xmlns:a16="http://schemas.microsoft.com/office/drawing/2014/main" id="{B091D9F0-19E4-D54F-968C-3FCAF357C873}"/>
                </a:ext>
              </a:extLst>
            </p:cNvPr>
            <p:cNvSpPr/>
            <p:nvPr/>
          </p:nvSpPr>
          <p:spPr>
            <a:xfrm>
              <a:off x="3862315" y="1714261"/>
              <a:ext cx="3135897" cy="914400"/>
            </a:xfrm>
            <a:prstGeom prst="rect">
              <a:avLst/>
            </a:prstGeom>
            <a:solidFill>
              <a:srgbClr val="06A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grpSp>
    </p:spTree>
    <p:extLst>
      <p:ext uri="{BB962C8B-B14F-4D97-AF65-F5344CB8AC3E}">
        <p14:creationId xmlns:p14="http://schemas.microsoft.com/office/powerpoint/2010/main" val="1795603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01C5-4B61-CB44-83B7-3527127E496D}"/>
              </a:ext>
            </a:extLst>
          </p:cNvPr>
          <p:cNvSpPr>
            <a:spLocks noGrp="1"/>
          </p:cNvSpPr>
          <p:nvPr>
            <p:ph type="title" idx="4294967295"/>
          </p:nvPr>
        </p:nvSpPr>
        <p:spPr>
          <a:xfrm>
            <a:off x="624642" y="5283772"/>
            <a:ext cx="5802313" cy="1096962"/>
          </a:xfrm>
        </p:spPr>
        <p:txBody>
          <a:bodyPr vert="horz" lIns="91440" tIns="45720" rIns="91440" bIns="45720" rtlCol="0" anchor="ctr">
            <a:normAutofit/>
          </a:bodyPr>
          <a:lstStyle/>
          <a:p>
            <a:r>
              <a:rPr lang="en-US" sz="4000" dirty="0">
                <a:solidFill>
                  <a:schemeClr val="bg2"/>
                </a:solidFill>
              </a:rPr>
              <a:t>Virtual machines</a:t>
            </a:r>
          </a:p>
        </p:txBody>
      </p:sp>
      <p:sp>
        <p:nvSpPr>
          <p:cNvPr id="4" name="Text Placeholder 3">
            <a:extLst>
              <a:ext uri="{FF2B5EF4-FFF2-40B4-BE49-F238E27FC236}">
                <a16:creationId xmlns:a16="http://schemas.microsoft.com/office/drawing/2014/main" id="{00F5F943-9513-B44E-AB25-DF8AF4244886}"/>
              </a:ext>
            </a:extLst>
          </p:cNvPr>
          <p:cNvSpPr>
            <a:spLocks noGrp="1"/>
          </p:cNvSpPr>
          <p:nvPr>
            <p:ph type="body" sz="half" idx="4294967295"/>
          </p:nvPr>
        </p:nvSpPr>
        <p:spPr>
          <a:xfrm>
            <a:off x="6806412" y="416133"/>
            <a:ext cx="5360987" cy="5549952"/>
          </a:xfrm>
          <a:prstGeom prst="rect">
            <a:avLst/>
          </a:prstGeom>
        </p:spPr>
        <p:txBody>
          <a:bodyPr vert="horz" lIns="91440" tIns="45720" rIns="91440" bIns="45720" rtlCol="0" anchor="ctr">
            <a:normAutofit/>
          </a:bodyPr>
          <a:lstStyle/>
          <a:p>
            <a:r>
              <a:rPr lang="en-US" sz="2000" dirty="0">
                <a:solidFill>
                  <a:schemeClr val="bg2"/>
                </a:solidFill>
              </a:rPr>
              <a:t>A virtual machine is an emulation of a computer system running on a shared host.</a:t>
            </a:r>
          </a:p>
          <a:p>
            <a:r>
              <a:rPr lang="en-US" sz="2000" dirty="0">
                <a:solidFill>
                  <a:schemeClr val="bg2"/>
                </a:solidFill>
              </a:rPr>
              <a:t>Each virtual machine consists of its own environment (including operating system, libraries, and applications) and is not aware of other virtual machines running on the same physical host.</a:t>
            </a:r>
          </a:p>
          <a:p>
            <a:r>
              <a:rPr lang="en-US" sz="2000" dirty="0">
                <a:solidFill>
                  <a:schemeClr val="bg2"/>
                </a:solidFill>
              </a:rPr>
              <a:t>Communication between applications inside a virtual machine and physical resources is through an abstraction layer called a hypervisor.</a:t>
            </a:r>
          </a:p>
          <a:p>
            <a:r>
              <a:rPr lang="en-US" sz="2000" dirty="0">
                <a:solidFill>
                  <a:schemeClr val="bg2"/>
                </a:solidFill>
              </a:rPr>
              <a:t>This abstraction layer is responsible both for resource allocation and isolation.</a:t>
            </a:r>
          </a:p>
        </p:txBody>
      </p:sp>
      <p:grpSp>
        <p:nvGrpSpPr>
          <p:cNvPr id="6" name="Group 5">
            <a:extLst>
              <a:ext uri="{FF2B5EF4-FFF2-40B4-BE49-F238E27FC236}">
                <a16:creationId xmlns:a16="http://schemas.microsoft.com/office/drawing/2014/main" id="{C9905DE7-2457-DE4B-B193-5ABB320963A0}"/>
              </a:ext>
            </a:extLst>
          </p:cNvPr>
          <p:cNvGrpSpPr/>
          <p:nvPr/>
        </p:nvGrpSpPr>
        <p:grpSpPr>
          <a:xfrm>
            <a:off x="624642" y="667733"/>
            <a:ext cx="5128469" cy="3880446"/>
            <a:chOff x="649244" y="323065"/>
            <a:chExt cx="5128469" cy="3880446"/>
          </a:xfrm>
        </p:grpSpPr>
        <p:sp>
          <p:nvSpPr>
            <p:cNvPr id="7" name="Rectangle 6">
              <a:extLst>
                <a:ext uri="{FF2B5EF4-FFF2-40B4-BE49-F238E27FC236}">
                  <a16:creationId xmlns:a16="http://schemas.microsoft.com/office/drawing/2014/main" id="{D137C71F-C68E-8D45-8D3C-4FD7C3DC8065}"/>
                </a:ext>
              </a:extLst>
            </p:cNvPr>
            <p:cNvSpPr/>
            <p:nvPr/>
          </p:nvSpPr>
          <p:spPr>
            <a:xfrm>
              <a:off x="649244" y="3417040"/>
              <a:ext cx="5128469" cy="786471"/>
            </a:xfrm>
            <a:prstGeom prst="rect">
              <a:avLst/>
            </a:prstGeom>
            <a:solidFill>
              <a:srgbClr val="0068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Infrastructure (CPU, Memory, Disk)</a:t>
              </a:r>
            </a:p>
          </p:txBody>
        </p:sp>
        <p:sp>
          <p:nvSpPr>
            <p:cNvPr id="12" name="Rectangle 11">
              <a:extLst>
                <a:ext uri="{FF2B5EF4-FFF2-40B4-BE49-F238E27FC236}">
                  <a16:creationId xmlns:a16="http://schemas.microsoft.com/office/drawing/2014/main" id="{77D0AC12-4DCF-FD4D-A665-1001F00D7C86}"/>
                </a:ext>
              </a:extLst>
            </p:cNvPr>
            <p:cNvSpPr/>
            <p:nvPr/>
          </p:nvSpPr>
          <p:spPr>
            <a:xfrm>
              <a:off x="649244" y="2385715"/>
              <a:ext cx="5128469" cy="786471"/>
            </a:xfrm>
            <a:prstGeom prst="rect">
              <a:avLst/>
            </a:prstGeom>
            <a:solidFill>
              <a:srgbClr val="0084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Hypervisor</a:t>
              </a:r>
            </a:p>
          </p:txBody>
        </p:sp>
        <p:sp>
          <p:nvSpPr>
            <p:cNvPr id="14" name="Rectangle 13">
              <a:extLst>
                <a:ext uri="{FF2B5EF4-FFF2-40B4-BE49-F238E27FC236}">
                  <a16:creationId xmlns:a16="http://schemas.microsoft.com/office/drawing/2014/main" id="{97A8E848-0B95-1C48-934C-471CCCDF024A}"/>
                </a:ext>
              </a:extLst>
            </p:cNvPr>
            <p:cNvSpPr/>
            <p:nvPr/>
          </p:nvSpPr>
          <p:spPr>
            <a:xfrm>
              <a:off x="649244" y="1354390"/>
              <a:ext cx="2465246" cy="786471"/>
            </a:xfrm>
            <a:prstGeom prst="rect">
              <a:avLst/>
            </a:prstGeom>
            <a:solidFill>
              <a:srgbClr val="65B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Guest Operating System</a:t>
              </a:r>
            </a:p>
          </p:txBody>
        </p:sp>
        <p:sp>
          <p:nvSpPr>
            <p:cNvPr id="15" name="Rectangle 14">
              <a:extLst>
                <a:ext uri="{FF2B5EF4-FFF2-40B4-BE49-F238E27FC236}">
                  <a16:creationId xmlns:a16="http://schemas.microsoft.com/office/drawing/2014/main" id="{B091D9F0-19E4-D54F-968C-3FCAF357C873}"/>
                </a:ext>
              </a:extLst>
            </p:cNvPr>
            <p:cNvSpPr/>
            <p:nvPr/>
          </p:nvSpPr>
          <p:spPr>
            <a:xfrm>
              <a:off x="3307610" y="1354390"/>
              <a:ext cx="2465246" cy="786471"/>
            </a:xfrm>
            <a:prstGeom prst="rect">
              <a:avLst/>
            </a:prstGeom>
            <a:solidFill>
              <a:srgbClr val="06A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Guest Operating System</a:t>
              </a:r>
            </a:p>
          </p:txBody>
        </p:sp>
        <p:sp>
          <p:nvSpPr>
            <p:cNvPr id="17" name="Rectangle 16">
              <a:extLst>
                <a:ext uri="{FF2B5EF4-FFF2-40B4-BE49-F238E27FC236}">
                  <a16:creationId xmlns:a16="http://schemas.microsoft.com/office/drawing/2014/main" id="{4B491779-B832-FB4C-BC6B-AED137004E42}"/>
                </a:ext>
              </a:extLst>
            </p:cNvPr>
            <p:cNvSpPr/>
            <p:nvPr/>
          </p:nvSpPr>
          <p:spPr>
            <a:xfrm>
              <a:off x="649244" y="323065"/>
              <a:ext cx="2465246" cy="786471"/>
            </a:xfrm>
            <a:prstGeom prst="rect">
              <a:avLst/>
            </a:prstGeom>
            <a:solidFill>
              <a:srgbClr val="65B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sp>
          <p:nvSpPr>
            <p:cNvPr id="18" name="Rectangle 17">
              <a:extLst>
                <a:ext uri="{FF2B5EF4-FFF2-40B4-BE49-F238E27FC236}">
                  <a16:creationId xmlns:a16="http://schemas.microsoft.com/office/drawing/2014/main" id="{D8A80926-995F-FE44-AAC7-D7106B2EC9B4}"/>
                </a:ext>
              </a:extLst>
            </p:cNvPr>
            <p:cNvSpPr/>
            <p:nvPr/>
          </p:nvSpPr>
          <p:spPr>
            <a:xfrm>
              <a:off x="3307610" y="323065"/>
              <a:ext cx="1127912" cy="786471"/>
            </a:xfrm>
            <a:prstGeom prst="rect">
              <a:avLst/>
            </a:prstGeom>
            <a:solidFill>
              <a:srgbClr val="06A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sp>
          <p:nvSpPr>
            <p:cNvPr id="19" name="Rectangle 18">
              <a:extLst>
                <a:ext uri="{FF2B5EF4-FFF2-40B4-BE49-F238E27FC236}">
                  <a16:creationId xmlns:a16="http://schemas.microsoft.com/office/drawing/2014/main" id="{1C97AA07-90A6-034F-83F7-9B08116FA4A8}"/>
                </a:ext>
              </a:extLst>
            </p:cNvPr>
            <p:cNvSpPr/>
            <p:nvPr/>
          </p:nvSpPr>
          <p:spPr>
            <a:xfrm>
              <a:off x="4628642" y="323065"/>
              <a:ext cx="1127912" cy="786471"/>
            </a:xfrm>
            <a:prstGeom prst="rect">
              <a:avLst/>
            </a:prstGeom>
            <a:solidFill>
              <a:srgbClr val="06A3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App</a:t>
              </a:r>
            </a:p>
          </p:txBody>
        </p:sp>
      </p:grpSp>
    </p:spTree>
    <p:extLst>
      <p:ext uri="{BB962C8B-B14F-4D97-AF65-F5344CB8AC3E}">
        <p14:creationId xmlns:p14="http://schemas.microsoft.com/office/powerpoint/2010/main" val="2833834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876A249-E6BA-9D45-8348-694C2524386C}"/>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dirty="0">
                <a:solidFill>
                  <a:schemeClr val="bg2"/>
                </a:solidFill>
                <a:latin typeface="+mj-lt"/>
                <a:ea typeface="+mj-ea"/>
                <a:cs typeface="+mj-cs"/>
              </a:rPr>
              <a:t>Virtualization</a:t>
            </a:r>
          </a:p>
        </p:txBody>
      </p:sp>
      <p:graphicFrame>
        <p:nvGraphicFramePr>
          <p:cNvPr id="6" name="Diagram 5">
            <a:extLst>
              <a:ext uri="{FF2B5EF4-FFF2-40B4-BE49-F238E27FC236}">
                <a16:creationId xmlns:a16="http://schemas.microsoft.com/office/drawing/2014/main" id="{6F1486F1-4850-1341-A920-33AC56F04C81}"/>
              </a:ext>
            </a:extLst>
          </p:cNvPr>
          <p:cNvGraphicFramePr/>
          <p:nvPr>
            <p:extLst>
              <p:ext uri="{D42A27DB-BD31-4B8C-83A1-F6EECF244321}">
                <p14:modId xmlns:p14="http://schemas.microsoft.com/office/powerpoint/2010/main" val="8216513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57669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ACEWARE-AUD-SLIDE-NAME" val="3 pieces to e marketing"/>
</p:tagLst>
</file>

<file path=ppt/tags/tag2.xml><?xml version="1.0" encoding="utf-8"?>
<p:tagLst xmlns:a="http://schemas.openxmlformats.org/drawingml/2006/main" xmlns:r="http://schemas.openxmlformats.org/officeDocument/2006/relationships" xmlns:p="http://schemas.openxmlformats.org/presentationml/2006/main">
  <p:tag name="PLACEWARE-AUD-SLIDE-NAME" val="Expense Report Process (af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scoDefault2019_new">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Default2019_new" id="{325E6F76-2B22-A842-B9A8-4C6F1423CB13}" vid="{64B0626C-346C-AF4E-B059-C7C9374ACC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2AF9C7CA45204DB0AD48EBAC72949F" ma:contentTypeVersion="8" ma:contentTypeDescription="Create a new document." ma:contentTypeScope="" ma:versionID="b9bb51236dfa94c155672ab4f61b7601">
  <xsd:schema xmlns:xsd="http://www.w3.org/2001/XMLSchema" xmlns:xs="http://www.w3.org/2001/XMLSchema" xmlns:p="http://schemas.microsoft.com/office/2006/metadata/properties" xmlns:ns2="46bca39e-3b0c-4483-a693-2ef44df71302" targetNamespace="http://schemas.microsoft.com/office/2006/metadata/properties" ma:root="true" ma:fieldsID="1fb7ee4cab445350a2ea75914ef40792" ns2:_="">
    <xsd:import namespace="46bca39e-3b0c-4483-a693-2ef44df713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ca39e-3b0c-4483-a693-2ef44df713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29E313-404A-44BE-9FAA-56E67385868D}">
  <ds:schemaRefs>
    <ds:schemaRef ds:uri="http://purl.org/dc/elements/1.1/"/>
    <ds:schemaRef ds:uri="http://schemas.microsoft.com/office/2006/documentManagement/types"/>
    <ds:schemaRef ds:uri="http://schemas.microsoft.com/office/2006/metadata/properties"/>
    <ds:schemaRef ds:uri="46bca39e-3b0c-4483-a693-2ef44df71302"/>
    <ds:schemaRef ds:uri="http://purl.org/dc/term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BB5EEF8-8B66-42AB-8C8E-846E98B5A629}">
  <ds:schemaRefs>
    <ds:schemaRef ds:uri="http://schemas.microsoft.com/sharepoint/v3/contenttype/forms"/>
  </ds:schemaRefs>
</ds:datastoreItem>
</file>

<file path=customXml/itemProps3.xml><?xml version="1.0" encoding="utf-8"?>
<ds:datastoreItem xmlns:ds="http://schemas.openxmlformats.org/officeDocument/2006/customXml" ds:itemID="{DC6D960B-D434-4286-83BD-0457842C18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ca39e-3b0c-4483-a693-2ef44df713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399</TotalTime>
  <Words>5238</Words>
  <Application>Microsoft Macintosh PowerPoint</Application>
  <PresentationFormat>Widescreen</PresentationFormat>
  <Paragraphs>415</Paragraphs>
  <Slides>43</Slides>
  <Notes>43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vt:lpstr>
      <vt:lpstr>Calibri</vt:lpstr>
      <vt:lpstr>Calibri Light</vt:lpstr>
      <vt:lpstr>Ciscolight</vt:lpstr>
      <vt:lpstr>CiscoSans ExtraLight</vt:lpstr>
      <vt:lpstr>CiscoSansTT ExtraLight</vt:lpstr>
      <vt:lpstr>Helvetica Neue</vt:lpstr>
      <vt:lpstr>Wingdings</vt:lpstr>
      <vt:lpstr>Office Theme</vt:lpstr>
      <vt:lpstr>CiscoDefault2019_new</vt:lpstr>
      <vt:lpstr>Deploying Applications</vt:lpstr>
      <vt:lpstr>Agenda list</vt:lpstr>
      <vt:lpstr>Application Deployment</vt:lpstr>
      <vt:lpstr>What is a server?</vt:lpstr>
      <vt:lpstr>PowerPoint Presentation</vt:lpstr>
      <vt:lpstr>Application Deployment Types</vt:lpstr>
      <vt:lpstr>Bare-Metal Servers</vt:lpstr>
      <vt:lpstr>Virtual machines</vt:lpstr>
      <vt:lpstr>PowerPoint Presentation</vt:lpstr>
      <vt:lpstr>Containers</vt:lpstr>
      <vt:lpstr>Docker</vt:lpstr>
      <vt:lpstr>Cloud computing</vt:lpstr>
      <vt:lpstr>Cloud computing</vt:lpstr>
      <vt:lpstr>Public Cloud</vt:lpstr>
      <vt:lpstr>Public Cloud</vt:lpstr>
      <vt:lpstr>Private Cloud</vt:lpstr>
      <vt:lpstr>Private Cloud</vt:lpstr>
      <vt:lpstr>Hybrid Cloud</vt:lpstr>
      <vt:lpstr>Hybrid Cloud</vt:lpstr>
      <vt:lpstr>Application Deployment Options</vt:lpstr>
      <vt:lpstr>PowerPoint Presentation</vt:lpstr>
      <vt:lpstr>Edge Computing</vt:lpstr>
      <vt:lpstr>Edge Computing</vt:lpstr>
      <vt:lpstr>Edge computing</vt:lpstr>
      <vt:lpstr>PowerPoint Presentation</vt:lpstr>
      <vt:lpstr>Edge computing</vt:lpstr>
      <vt:lpstr>PowerPoint Presentation</vt:lpstr>
      <vt:lpstr>DevOps Practices and Principles</vt:lpstr>
      <vt:lpstr>What is DevOps?</vt:lpstr>
      <vt:lpstr>DevOps Principles</vt:lpstr>
      <vt:lpstr>PowerPoint Presentation</vt:lpstr>
      <vt:lpstr>DevOps Life Cycle &amp; Practices</vt:lpstr>
      <vt:lpstr>PowerPoint Presentation</vt:lpstr>
      <vt:lpstr>Components of a CI/CD Pipeline</vt:lpstr>
      <vt:lpstr>CI/CD Pipeline</vt:lpstr>
      <vt:lpstr>CI/CD pipeline consists of</vt:lpstr>
      <vt:lpstr>PowerPoint Presentation</vt:lpstr>
      <vt:lpstr>PowerPoint Presentation</vt:lpstr>
      <vt:lpstr>CI/CD Pipeline Tools</vt:lpstr>
      <vt:lpstr>Bash Commands</vt:lpstr>
      <vt:lpstr>Bash</vt:lpstr>
      <vt:lpstr>Demo</vt:lpstr>
      <vt:lpstr>Sample CI/CD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Applications</dc:title>
  <dc:creator>A.M.Mahesh Babu</dc:creator>
  <cp:lastModifiedBy>Pradeep Vaka (pvaka)</cp:lastModifiedBy>
  <cp:revision>14</cp:revision>
  <cp:lastPrinted>2020-06-09T05:23:56Z</cp:lastPrinted>
  <dcterms:created xsi:type="dcterms:W3CDTF">2020-05-18T15:52:03Z</dcterms:created>
  <dcterms:modified xsi:type="dcterms:W3CDTF">2020-10-25T23:38:23Z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0x010100C22AF9C7CA45204DB0AD48EBAC72949F</vt:lpwstr>
  </property>
</Properties>
</file>